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146847969" r:id="rId2"/>
    <p:sldId id="2147376661" r:id="rId3"/>
    <p:sldId id="256" r:id="rId4"/>
    <p:sldId id="2146847957" r:id="rId5"/>
    <p:sldId id="2146847964" r:id="rId6"/>
    <p:sldId id="2146847965" r:id="rId7"/>
    <p:sldId id="2146847966" r:id="rId8"/>
    <p:sldId id="2147376667" r:id="rId9"/>
    <p:sldId id="2146847967" r:id="rId10"/>
    <p:sldId id="2146847968" r:id="rId11"/>
    <p:sldId id="2147376666" r:id="rId12"/>
    <p:sldId id="2147376672" r:id="rId13"/>
    <p:sldId id="2147376673" r:id="rId14"/>
    <p:sldId id="2147376674" r:id="rId15"/>
    <p:sldId id="2147376668" r:id="rId16"/>
    <p:sldId id="2146847943" r:id="rId17"/>
    <p:sldId id="2146847958" r:id="rId18"/>
    <p:sldId id="2146847962" r:id="rId19"/>
    <p:sldId id="2147376669" r:id="rId20"/>
    <p:sldId id="2146847960" r:id="rId21"/>
    <p:sldId id="2146847961" r:id="rId22"/>
    <p:sldId id="2147376675" r:id="rId23"/>
    <p:sldId id="2147376670" r:id="rId24"/>
    <p:sldId id="2147376676" r:id="rId25"/>
    <p:sldId id="2147376677" r:id="rId26"/>
    <p:sldId id="2147376678" r:id="rId27"/>
    <p:sldId id="2147376671" r:id="rId28"/>
    <p:sldId id="330" r:id="rId29"/>
    <p:sldId id="214684794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000"/>
    <a:srgbClr val="4D4E52"/>
    <a:srgbClr val="015581"/>
    <a:srgbClr val="00455F"/>
    <a:srgbClr val="ADABAC"/>
    <a:srgbClr val="6AAAC5"/>
    <a:srgbClr val="393A3E"/>
    <a:srgbClr val="D8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0606" autoAdjust="0"/>
  </p:normalViewPr>
  <p:slideViewPr>
    <p:cSldViewPr snapToGrid="0" showGuides="1">
      <p:cViewPr varScale="1">
        <p:scale>
          <a:sx n="80" d="100"/>
          <a:sy n="80" d="100"/>
        </p:scale>
        <p:origin x="23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cor.org\dfs\company\ET\40_RaD_Innov\20_TIP\TIP_AM\Labs_StJ\PROJECTS\5000%20-%205900\5200\5236%20-%20Compression%20of%20Spacers%20at%20Various%20Pressures\Compression_of_Spacers_at_Various_Pressures%20-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cor.org\dfs\company\ET\40_RaD_Innov\20_TIP\TIP_AM\Labs_StJ\PROJECTS\5000%20-%205900\5200\5236%20-%20Compression%20of%20Spacers%20at%20Various%20Pressures\Compression_of_Spacers_at_Various_Pressures%20-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cor.org\dfs\company\et\50_GlobalEngineering\10_Tech_Services_AM\Docs\FEA\Reference\Creep%20Curves%20WETI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Compressibility (C</a:t>
            </a:r>
            <a:r>
              <a:rPr lang="en-US" baseline="0"/>
              <a:t>)</a:t>
            </a:r>
          </a:p>
        </c:rich>
      </c:tx>
      <c:layout>
        <c:manualLayout>
          <c:xMode val="edge"/>
          <c:yMode val="edge"/>
          <c:x val="0.33727077865266841"/>
          <c:y val="2.77778209258471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Graph!$AY$5</c:f>
              <c:strCache>
                <c:ptCount val="1"/>
                <c:pt idx="0">
                  <c:v>1.0 (IEC)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Graph!$AV$6:$AX$17</c:f>
              <c:multiLvlStrCache>
                <c:ptCount val="6"/>
                <c:lvl>
                  <c:pt idx="0">
                    <c:v>1.5</c:v>
                  </c:pt>
                  <c:pt idx="1">
                    <c:v>2.0</c:v>
                  </c:pt>
                  <c:pt idx="2">
                    <c:v>3.0</c:v>
                  </c:pt>
                  <c:pt idx="3">
                    <c:v>1.5</c:v>
                  </c:pt>
                  <c:pt idx="4">
                    <c:v>2.0</c:v>
                  </c:pt>
                  <c:pt idx="5">
                    <c:v>3.0</c:v>
                  </c:pt>
                </c:lvl>
                <c:lvl>
                  <c:pt idx="0">
                    <c:v>Dried</c:v>
                  </c:pt>
                  <c:pt idx="3">
                    <c:v>Dried</c:v>
                  </c:pt>
                </c:lvl>
                <c:lvl>
                  <c:pt idx="0">
                    <c:v>Milled Surface</c:v>
                  </c:pt>
                  <c:pt idx="3">
                    <c:v>Un-Milled</c:v>
                  </c:pt>
                </c:lvl>
              </c:multiLvlStrCache>
            </c:multiLvlStrRef>
          </c:cat>
          <c:val>
            <c:numRef>
              <c:f>Graph!$AY$6:$AY$17</c:f>
              <c:numCache>
                <c:formatCode>0.00%</c:formatCode>
                <c:ptCount val="6"/>
                <c:pt idx="0">
                  <c:v>3.3167978561732044E-2</c:v>
                </c:pt>
                <c:pt idx="1">
                  <c:v>3.6577925752855282E-2</c:v>
                </c:pt>
                <c:pt idx="2">
                  <c:v>3.2861337503317871E-2</c:v>
                </c:pt>
                <c:pt idx="3">
                  <c:v>6.636776066430139E-2</c:v>
                </c:pt>
                <c:pt idx="4">
                  <c:v>5.4699917801564558E-2</c:v>
                </c:pt>
                <c:pt idx="5">
                  <c:v>4.4143396831908994E-2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B1-4CE2-9ACE-530FC7333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257024"/>
        <c:axId val="6082560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Graph!$AZ$5</c15:sqref>
                        </c15:formulaRef>
                      </c:ext>
                    </c:extLst>
                    <c:strCache>
                      <c:ptCount val="1"/>
                      <c:pt idx="0">
                        <c:v>0.25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Graph!$AV$6:$AX$17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1.5</c:v>
                        </c:pt>
                        <c:pt idx="1">
                          <c:v>2.0</c:v>
                        </c:pt>
                        <c:pt idx="2">
                          <c:v>3.0</c:v>
                        </c:pt>
                        <c:pt idx="3">
                          <c:v>1.5</c:v>
                        </c:pt>
                        <c:pt idx="4">
                          <c:v>2.0</c:v>
                        </c:pt>
                        <c:pt idx="5">
                          <c:v>3.0</c:v>
                        </c:pt>
                      </c:lvl>
                      <c:lvl>
                        <c:pt idx="0">
                          <c:v>Dried</c:v>
                        </c:pt>
                        <c:pt idx="3">
                          <c:v>Dried</c:v>
                        </c:pt>
                      </c:lvl>
                      <c:lvl>
                        <c:pt idx="0">
                          <c:v>Milled Surface</c:v>
                        </c:pt>
                        <c:pt idx="3">
                          <c:v>Un-Milled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Graph!$AZ$6:$AZ$17</c15:sqref>
                        </c15:formulaRef>
                      </c:ext>
                    </c:extLst>
                    <c:numCache>
                      <c:formatCode>0.00%</c:formatCode>
                      <c:ptCount val="6"/>
                      <c:pt idx="0">
                        <c:v>3.8792855375032416E-2</c:v>
                      </c:pt>
                      <c:pt idx="1">
                        <c:v>3.9471642172164173E-2</c:v>
                      </c:pt>
                      <c:pt idx="2">
                        <c:v>3.6256135628217029E-2</c:v>
                      </c:pt>
                      <c:pt idx="3">
                        <c:v>8.2742845072937624E-2</c:v>
                      </c:pt>
                      <c:pt idx="4">
                        <c:v>6.8313167946168735E-2</c:v>
                      </c:pt>
                      <c:pt idx="5">
                        <c:v>5.258942164999212E-2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5DB1-4CE2-9ACE-530FC7333F9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Graph!$BA$5</c15:sqref>
                        </c15:formulaRef>
                      </c:ext>
                    </c:extLst>
                    <c:strCache>
                      <c:ptCount val="1"/>
                      <c:pt idx="0">
                        <c:v>Difference (%)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Graph!$AV$6:$AX$17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1.5</c:v>
                        </c:pt>
                        <c:pt idx="1">
                          <c:v>2.0</c:v>
                        </c:pt>
                        <c:pt idx="2">
                          <c:v>3.0</c:v>
                        </c:pt>
                        <c:pt idx="3">
                          <c:v>1.5</c:v>
                        </c:pt>
                        <c:pt idx="4">
                          <c:v>2.0</c:v>
                        </c:pt>
                        <c:pt idx="5">
                          <c:v>3.0</c:v>
                        </c:pt>
                      </c:lvl>
                      <c:lvl>
                        <c:pt idx="0">
                          <c:v>Dried</c:v>
                        </c:pt>
                        <c:pt idx="3">
                          <c:v>Dried</c:v>
                        </c:pt>
                      </c:lvl>
                      <c:lvl>
                        <c:pt idx="0">
                          <c:v>Milled Surface</c:v>
                        </c:pt>
                        <c:pt idx="3">
                          <c:v>Un-Milled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Graph!$BA$6:$BA$17</c15:sqref>
                        </c15:formulaRef>
                      </c:ext>
                    </c:extLst>
                    <c:numCache>
                      <c:formatCode>0.00%</c:formatCode>
                      <c:ptCount val="6"/>
                      <c:pt idx="0">
                        <c:v>5.6248768133003724E-3</c:v>
                      </c:pt>
                      <c:pt idx="1">
                        <c:v>2.8937164193088907E-3</c:v>
                      </c:pt>
                      <c:pt idx="2">
                        <c:v>3.3947981248991579E-3</c:v>
                      </c:pt>
                      <c:pt idx="3">
                        <c:v>1.6375084408636234E-2</c:v>
                      </c:pt>
                      <c:pt idx="4">
                        <c:v>1.3613250144604176E-2</c:v>
                      </c:pt>
                      <c:pt idx="5">
                        <c:v>8.4460248180831254E-3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DB1-4CE2-9ACE-530FC7333F94}"/>
                  </c:ext>
                </c:extLst>
              </c15:ser>
            </c15:filteredBarSeries>
          </c:ext>
        </c:extLst>
      </c:barChart>
      <c:catAx>
        <c:axId val="60825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256040"/>
        <c:crosses val="autoZero"/>
        <c:auto val="1"/>
        <c:lblAlgn val="ctr"/>
        <c:lblOffset val="100"/>
        <c:noMultiLvlLbl val="0"/>
      </c:catAx>
      <c:valAx>
        <c:axId val="608256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Compressibility (%)</a:t>
                </a:r>
              </a:p>
            </c:rich>
          </c:tx>
          <c:layout>
            <c:manualLayout>
              <c:xMode val="edge"/>
              <c:yMode val="edge"/>
              <c:x val="1.8518515143169448E-2"/>
              <c:y val="0.313020833333333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25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Reversible Compressibility (Crev)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002130176048013"/>
          <c:y val="0.12878472222222223"/>
          <c:w val="0.84451573991766182"/>
          <c:h val="0.65864610673665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Graph!$AY$5</c:f>
              <c:strCache>
                <c:ptCount val="1"/>
                <c:pt idx="0">
                  <c:v>1.0 (IEC)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Graph!$AV$22:$AX$33</c:f>
              <c:multiLvlStrCache>
                <c:ptCount val="6"/>
                <c:lvl>
                  <c:pt idx="0">
                    <c:v>1.5</c:v>
                  </c:pt>
                  <c:pt idx="1">
                    <c:v>2.0</c:v>
                  </c:pt>
                  <c:pt idx="2">
                    <c:v>3.0</c:v>
                  </c:pt>
                  <c:pt idx="3">
                    <c:v>1.5</c:v>
                  </c:pt>
                  <c:pt idx="4">
                    <c:v>2.0</c:v>
                  </c:pt>
                  <c:pt idx="5">
                    <c:v>3.0</c:v>
                  </c:pt>
                </c:lvl>
                <c:lvl>
                  <c:pt idx="0">
                    <c:v>Dried</c:v>
                  </c:pt>
                  <c:pt idx="3">
                    <c:v>Dried</c:v>
                  </c:pt>
                </c:lvl>
                <c:lvl>
                  <c:pt idx="0">
                    <c:v>Milled Surface</c:v>
                  </c:pt>
                  <c:pt idx="3">
                    <c:v>Un-Milled Surface</c:v>
                  </c:pt>
                </c:lvl>
              </c:multiLvlStrCache>
            </c:multiLvlStrRef>
          </c:cat>
          <c:val>
            <c:numRef>
              <c:f>Graph!$AY$22:$AY$33</c:f>
              <c:numCache>
                <c:formatCode>0.00%</c:formatCode>
                <c:ptCount val="6"/>
                <c:pt idx="0">
                  <c:v>0.87185385495454071</c:v>
                </c:pt>
                <c:pt idx="1">
                  <c:v>0.88043050283829538</c:v>
                </c:pt>
                <c:pt idx="2">
                  <c:v>0.89315476190476162</c:v>
                </c:pt>
                <c:pt idx="3">
                  <c:v>0.62232266112514723</c:v>
                </c:pt>
                <c:pt idx="4">
                  <c:v>0.66262247953233744</c:v>
                </c:pt>
                <c:pt idx="5">
                  <c:v>0.71407730604623154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E-4D78-BD30-EBA62E61A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257024"/>
        <c:axId val="6082560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Graph!$AZ$5</c15:sqref>
                        </c15:formulaRef>
                      </c:ext>
                    </c:extLst>
                    <c:strCache>
                      <c:ptCount val="1"/>
                      <c:pt idx="0">
                        <c:v>0.25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Graph!$AV$22:$AX$33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1.5</c:v>
                        </c:pt>
                        <c:pt idx="1">
                          <c:v>2.0</c:v>
                        </c:pt>
                        <c:pt idx="2">
                          <c:v>3.0</c:v>
                        </c:pt>
                        <c:pt idx="3">
                          <c:v>1.5</c:v>
                        </c:pt>
                        <c:pt idx="4">
                          <c:v>2.0</c:v>
                        </c:pt>
                        <c:pt idx="5">
                          <c:v>3.0</c:v>
                        </c:pt>
                      </c:lvl>
                      <c:lvl>
                        <c:pt idx="0">
                          <c:v>Dried</c:v>
                        </c:pt>
                        <c:pt idx="3">
                          <c:v>Dried</c:v>
                        </c:pt>
                      </c:lvl>
                      <c:lvl>
                        <c:pt idx="0">
                          <c:v>Milled Surface</c:v>
                        </c:pt>
                        <c:pt idx="3">
                          <c:v>Un-Milled Surface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Graph!$AZ$22:$AZ$33</c15:sqref>
                        </c15:formulaRef>
                      </c:ext>
                    </c:extLst>
                    <c:numCache>
                      <c:formatCode>0.00%</c:formatCode>
                      <c:ptCount val="6"/>
                      <c:pt idx="0">
                        <c:v>0.87225197038860713</c:v>
                      </c:pt>
                      <c:pt idx="1">
                        <c:v>0.87908629441624264</c:v>
                      </c:pt>
                      <c:pt idx="2">
                        <c:v>0.89677991498829124</c:v>
                      </c:pt>
                      <c:pt idx="3">
                        <c:v>0.61227876421995486</c:v>
                      </c:pt>
                      <c:pt idx="4">
                        <c:v>0.62232134660897931</c:v>
                      </c:pt>
                      <c:pt idx="5">
                        <c:v>0.7065730083968077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12E-4D78-BD30-EBA62E61AE23}"/>
                  </c:ext>
                </c:extLst>
              </c15:ser>
            </c15:filteredBarSeries>
          </c:ext>
        </c:extLst>
      </c:barChart>
      <c:catAx>
        <c:axId val="60825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256040"/>
        <c:crosses val="autoZero"/>
        <c:auto val="1"/>
        <c:lblAlgn val="ctr"/>
        <c:lblOffset val="100"/>
        <c:noMultiLvlLbl val="0"/>
      </c:catAx>
      <c:valAx>
        <c:axId val="608256040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Reversible Compressibility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25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Creep Curve</a:t>
            </a:r>
          </a:p>
        </c:rich>
      </c:tx>
      <c:layout>
        <c:manualLayout>
          <c:xMode val="edge"/>
          <c:yMode val="edge"/>
          <c:x val="0.40247703369709636"/>
          <c:y val="3.0211513787875493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84805024371953"/>
          <c:y val="0.13275209550419101"/>
          <c:w val="0.81527388410813972"/>
          <c:h val="0.72356575521961797"/>
        </c:manualLayout>
      </c:layout>
      <c:scatterChart>
        <c:scatterStyle val="smoothMarker"/>
        <c:varyColors val="0"/>
        <c:ser>
          <c:idx val="2"/>
          <c:order val="0"/>
          <c:tx>
            <c:v>E1(d) = 15.0*d^(-.37)</c:v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</c:numCache>
            </c:numRef>
          </c:xVal>
          <c:yVal>
            <c:numRef>
              <c:f>Sheet1!$C$2:$C$1001</c:f>
              <c:numCache>
                <c:formatCode>General</c:formatCode>
                <c:ptCount val="1000"/>
                <c:pt idx="0">
                  <c:v>15</c:v>
                </c:pt>
                <c:pt idx="1">
                  <c:v>11.606737451567923</c:v>
                </c:pt>
                <c:pt idx="2">
                  <c:v>9.9897908279189966</c:v>
                </c:pt>
                <c:pt idx="3">
                  <c:v>8.9810902846419651</c:v>
                </c:pt>
                <c:pt idx="4">
                  <c:v>8.2693687292282636</c:v>
                </c:pt>
                <c:pt idx="5">
                  <c:v>7.7299252890491434</c:v>
                </c:pt>
                <c:pt idx="6">
                  <c:v>7.3013805444458546</c:v>
                </c:pt>
                <c:pt idx="7">
                  <c:v>6.9494104641777827</c:v>
                </c:pt>
                <c:pt idx="8">
                  <c:v>6.6530613857049667</c:v>
                </c:pt>
                <c:pt idx="9">
                  <c:v>6.3986927820238897</c:v>
                </c:pt>
                <c:pt idx="10">
                  <c:v>6.1769767340833104</c:v>
                </c:pt>
                <c:pt idx="11">
                  <c:v>5.9812808900152481</c:v>
                </c:pt>
                <c:pt idx="12">
                  <c:v>5.8067378341041449</c:v>
                </c:pt>
                <c:pt idx="13">
                  <c:v>5.6496804675579408</c:v>
                </c:pt>
                <c:pt idx="14">
                  <c:v>5.5072842589283111</c:v>
                </c:pt>
                <c:pt idx="15">
                  <c:v>5.3773321800593523</c:v>
                </c:pt>
                <c:pt idx="16">
                  <c:v>5.2580554064339049</c:v>
                </c:pt>
                <c:pt idx="17">
                  <c:v>5.1480224502028156</c:v>
                </c:pt>
                <c:pt idx="18">
                  <c:v>5.0460601920330301</c:v>
                </c:pt>
                <c:pt idx="19">
                  <c:v>4.9511964769462704</c:v>
                </c:pt>
                <c:pt idx="20">
                  <c:v>4.8626176262700929</c:v>
                </c:pt>
                <c:pt idx="21">
                  <c:v>4.779636479796566</c:v>
                </c:pt>
                <c:pt idx="22">
                  <c:v>4.7016680086286637</c:v>
                </c:pt>
                <c:pt idx="23">
                  <c:v>4.6282104609658328</c:v>
                </c:pt>
                <c:pt idx="24">
                  <c:v>4.5588306119958855</c:v>
                </c:pt>
                <c:pt idx="25">
                  <c:v>4.4931520993688663</c:v>
                </c:pt>
                <c:pt idx="26">
                  <c:v>4.4308461072331689</c:v>
                </c:pt>
                <c:pt idx="27">
                  <c:v>4.3716238581464344</c:v>
                </c:pt>
                <c:pt idx="28">
                  <c:v>4.3152305111777549</c:v>
                </c:pt>
                <c:pt idx="29">
                  <c:v>4.2614401643022495</c:v>
                </c:pt>
                <c:pt idx="30">
                  <c:v>4.2100517317386634</c:v>
                </c:pt>
                <c:pt idx="31">
                  <c:v>4.1608855202544186</c:v>
                </c:pt>
                <c:pt idx="32">
                  <c:v>4.1137803681609668</c:v>
                </c:pt>
                <c:pt idx="33">
                  <c:v>4.0685912405517071</c:v>
                </c:pt>
                <c:pt idx="34">
                  <c:v>4.0251871969624125</c:v>
                </c:pt>
                <c:pt idx="35">
                  <c:v>3.9834496649520994</c:v>
                </c:pt>
                <c:pt idx="36">
                  <c:v>3.9432709664674133</c:v>
                </c:pt>
                <c:pt idx="37">
                  <c:v>3.9045530542490519</c:v>
                </c:pt>
                <c:pt idx="38">
                  <c:v>3.8672064236842538</c:v>
                </c:pt>
                <c:pt idx="39">
                  <c:v>3.8311491719362278</c:v>
                </c:pt>
                <c:pt idx="40">
                  <c:v>3.7963061812857193</c:v>
                </c:pt>
                <c:pt idx="41">
                  <c:v>3.7626084076988939</c:v>
                </c:pt>
                <c:pt idx="42">
                  <c:v>3.7299922589147396</c:v>
                </c:pt>
                <c:pt idx="43">
                  <c:v>3.6983990489956731</c:v>
                </c:pt>
                <c:pt idx="44">
                  <c:v>3.6677745184389812</c:v>
                </c:pt>
                <c:pt idx="45">
                  <c:v>3.6380684107059396</c:v>
                </c:pt>
                <c:pt idx="46">
                  <c:v>3.6092340974691202</c:v>
                </c:pt>
                <c:pt idx="47">
                  <c:v>3.5812282460687053</c:v>
                </c:pt>
                <c:pt idx="48">
                  <c:v>3.554010523654163</c:v>
                </c:pt>
                <c:pt idx="49">
                  <c:v>3.5275433333071313</c:v>
                </c:pt>
                <c:pt idx="50">
                  <c:v>3.5017915781255549</c:v>
                </c:pt>
                <c:pt idx="51">
                  <c:v>3.4767224498223781</c:v>
                </c:pt>
                <c:pt idx="52">
                  <c:v>3.45230523887439</c:v>
                </c:pt>
                <c:pt idx="53">
                  <c:v>3.4285111636638113</c:v>
                </c:pt>
                <c:pt idx="54">
                  <c:v>3.4053132163999376</c:v>
                </c:pt>
                <c:pt idx="55">
                  <c:v>3.3826860239010714</c:v>
                </c:pt>
                <c:pt idx="56">
                  <c:v>3.3606057215665812</c:v>
                </c:pt>
                <c:pt idx="57">
                  <c:v>3.3390498390823646</c:v>
                </c:pt>
                <c:pt idx="58">
                  <c:v>3.3179971965859592</c:v>
                </c:pt>
                <c:pt idx="59">
                  <c:v>3.2974278101748458</c:v>
                </c:pt>
                <c:pt idx="60">
                  <c:v>3.2773228057770805</c:v>
                </c:pt>
                <c:pt idx="61">
                  <c:v>3.2576643405206358</c:v>
                </c:pt>
                <c:pt idx="62">
                  <c:v>3.238435530839348</c:v>
                </c:pt>
                <c:pt idx="63">
                  <c:v>3.2196203866415773</c:v>
                </c:pt>
                <c:pt idx="64">
                  <c:v>3.2012037509444986</c:v>
                </c:pt>
                <c:pt idx="65">
                  <c:v>3.1831712444439186</c:v>
                </c:pt>
                <c:pt idx="66">
                  <c:v>3.1655092145481092</c:v>
                </c:pt>
                <c:pt idx="67">
                  <c:v>3.1482046884555137</c:v>
                </c:pt>
                <c:pt idx="68">
                  <c:v>3.1312453299012528</c:v>
                </c:pt>
                <c:pt idx="69">
                  <c:v>3.1146193992370224</c:v>
                </c:pt>
                <c:pt idx="70">
                  <c:v>3.0983157165439703</c:v>
                </c:pt>
                <c:pt idx="71">
                  <c:v>3.0823236275090151</c:v>
                </c:pt>
                <c:pt idx="72">
                  <c:v>3.0666329718224015</c:v>
                </c:pt>
                <c:pt idx="73">
                  <c:v>3.0512340538785176</c:v>
                </c:pt>
                <c:pt idx="74">
                  <c:v>3.0361176155835223</c:v>
                </c:pt>
                <c:pt idx="75">
                  <c:v>3.0212748110924275</c:v>
                </c:pt>
                <c:pt idx="76">
                  <c:v>3.0066971833153713</c:v>
                </c:pt>
                <c:pt idx="77">
                  <c:v>2.9923766420480056</c:v>
                </c:pt>
                <c:pt idx="78">
                  <c:v>2.9783054435944756</c:v>
                </c:pt>
                <c:pt idx="79">
                  <c:v>2.9644761717637107</c:v>
                </c:pt>
                <c:pt idx="80">
                  <c:v>2.9508817201305662</c:v>
                </c:pt>
                <c:pt idx="81">
                  <c:v>2.9375152754631841</c:v>
                </c:pt>
                <c:pt idx="82">
                  <c:v>2.9243703022267273</c:v>
                </c:pt>
                <c:pt idx="83">
                  <c:v>2.9114405280815401</c:v>
                </c:pt>
                <c:pt idx="84">
                  <c:v>2.8987199303009432</c:v>
                </c:pt>
                <c:pt idx="85">
                  <c:v>2.8862027230402769</c:v>
                </c:pt>
                <c:pt idx="86">
                  <c:v>2.87388334539465</c:v>
                </c:pt>
                <c:pt idx="87">
                  <c:v>2.861756450188083</c:v>
                </c:pt>
                <c:pt idx="88">
                  <c:v>2.8498168934415236</c:v>
                </c:pt>
                <c:pt idx="89">
                  <c:v>2.8380597244714822</c:v>
                </c:pt>
                <c:pt idx="90">
                  <c:v>2.8264801765750449</c:v>
                </c:pt>
                <c:pt idx="91">
                  <c:v>2.815073658260455</c:v>
                </c:pt>
                <c:pt idx="92">
                  <c:v>2.8038357449858258</c:v>
                </c:pt>
                <c:pt idx="93">
                  <c:v>2.7927621713713857</c:v>
                </c:pt>
                <c:pt idx="94">
                  <c:v>2.7818488238534336</c:v>
                </c:pt>
                <c:pt idx="95">
                  <c:v>2.7710917337505703</c:v>
                </c:pt>
                <c:pt idx="96">
                  <c:v>2.7604870707150653</c:v>
                </c:pt>
                <c:pt idx="97">
                  <c:v>2.7500311365442189</c:v>
                </c:pt>
                <c:pt idx="98">
                  <c:v>2.7397203593285107</c:v>
                </c:pt>
                <c:pt idx="99">
                  <c:v>2.7295512879149748</c:v>
                </c:pt>
                <c:pt idx="100">
                  <c:v>2.719520586665904</c:v>
                </c:pt>
                <c:pt idx="101">
                  <c:v>2.7096250304943346</c:v>
                </c:pt>
                <c:pt idx="102">
                  <c:v>2.699861500159177</c:v>
                </c:pt>
                <c:pt idx="103">
                  <c:v>2.6902269778040253</c:v>
                </c:pt>
                <c:pt idx="104">
                  <c:v>2.6807185427248057</c:v>
                </c:pt>
                <c:pt idx="105">
                  <c:v>2.6713333673525024</c:v>
                </c:pt>
                <c:pt idx="106">
                  <c:v>2.6620687134380856</c:v>
                </c:pt>
                <c:pt idx="107">
                  <c:v>2.6529219284276984</c:v>
                </c:pt>
                <c:pt idx="108">
                  <c:v>2.6438904420169482</c:v>
                </c:pt>
                <c:pt idx="109">
                  <c:v>2.6349717628738922</c:v>
                </c:pt>
                <c:pt idx="110">
                  <c:v>2.6261634755210292</c:v>
                </c:pt>
                <c:pt idx="111">
                  <c:v>2.6174632373671982</c:v>
                </c:pt>
                <c:pt idx="112">
                  <c:v>2.6088687758809348</c:v>
                </c:pt>
                <c:pt idx="113">
                  <c:v>2.6003778858973519</c:v>
                </c:pt>
                <c:pt idx="114">
                  <c:v>2.59198842705112</c:v>
                </c:pt>
                <c:pt idx="115">
                  <c:v>2.5836983213286082</c:v>
                </c:pt>
                <c:pt idx="116">
                  <c:v>2.5755055507326916</c:v>
                </c:pt>
                <c:pt idx="117">
                  <c:v>2.5674081550541086</c:v>
                </c:pt>
                <c:pt idx="118">
                  <c:v>2.5594042297436568</c:v>
                </c:pt>
                <c:pt idx="119">
                  <c:v>2.5514919238798663</c:v>
                </c:pt>
                <c:pt idx="120">
                  <c:v>2.5436694382271021</c:v>
                </c:pt>
                <c:pt idx="121">
                  <c:v>2.5359350233793667</c:v>
                </c:pt>
                <c:pt idx="122">
                  <c:v>2.5282869779853514</c:v>
                </c:pt>
                <c:pt idx="123">
                  <c:v>2.5207236470505459</c:v>
                </c:pt>
                <c:pt idx="124">
                  <c:v>2.5132434203124876</c:v>
                </c:pt>
                <c:pt idx="125">
                  <c:v>2.5058447306854208</c:v>
                </c:pt>
                <c:pt idx="126">
                  <c:v>2.4985260527708855</c:v>
                </c:pt>
                <c:pt idx="127">
                  <c:v>2.4912859014309592</c:v>
                </c:pt>
                <c:pt idx="128">
                  <c:v>2.4841228304210214</c:v>
                </c:pt>
                <c:pt idx="129">
                  <c:v>2.4770354310791491</c:v>
                </c:pt>
                <c:pt idx="130">
                  <c:v>2.4700223310693552</c:v>
                </c:pt>
                <c:pt idx="131">
                  <c:v>2.4630821931760876</c:v>
                </c:pt>
                <c:pt idx="132">
                  <c:v>2.4562137141475113</c:v>
                </c:pt>
                <c:pt idx="133">
                  <c:v>2.4494156235852595</c:v>
                </c:pt>
                <c:pt idx="134">
                  <c:v>2.4426866828784499</c:v>
                </c:pt>
                <c:pt idx="135">
                  <c:v>2.4360256841798886</c:v>
                </c:pt>
                <c:pt idx="136">
                  <c:v>2.4294314494225051</c:v>
                </c:pt>
                <c:pt idx="137">
                  <c:v>2.4229028293741357</c:v>
                </c:pt>
                <c:pt idx="138">
                  <c:v>2.4164387027289211</c:v>
                </c:pt>
                <c:pt idx="139">
                  <c:v>2.4100379752336236</c:v>
                </c:pt>
                <c:pt idx="140">
                  <c:v>2.4036995788473008</c:v>
                </c:pt>
                <c:pt idx="141">
                  <c:v>2.3974224709328276</c:v>
                </c:pt>
                <c:pt idx="142">
                  <c:v>2.3912056334788421</c:v>
                </c:pt>
                <c:pt idx="143">
                  <c:v>2.3850480723507728</c:v>
                </c:pt>
                <c:pt idx="144">
                  <c:v>2.3789488165696686</c:v>
                </c:pt>
                <c:pt idx="145">
                  <c:v>2.3729069176176067</c:v>
                </c:pt>
                <c:pt idx="146">
                  <c:v>2.3669214487685295</c:v>
                </c:pt>
                <c:pt idx="147">
                  <c:v>2.3609915044434149</c:v>
                </c:pt>
                <c:pt idx="148">
                  <c:v>2.3551161995887369</c:v>
                </c:pt>
                <c:pt idx="149">
                  <c:v>2.3492946690772252</c:v>
                </c:pt>
                <c:pt idx="150">
                  <c:v>2.3435260671299742</c:v>
                </c:pt>
                <c:pt idx="151">
                  <c:v>2.3378095667590184</c:v>
                </c:pt>
                <c:pt idx="152">
                  <c:v>2.3321443592295101</c:v>
                </c:pt>
                <c:pt idx="153">
                  <c:v>2.3265296535406872</c:v>
                </c:pt>
                <c:pt idx="154">
                  <c:v>2.3209646759248672</c:v>
                </c:pt>
                <c:pt idx="155">
                  <c:v>2.3154486693637102</c:v>
                </c:pt>
                <c:pt idx="156">
                  <c:v>2.3099808931210752</c:v>
                </c:pt>
                <c:pt idx="157">
                  <c:v>2.3045606222917741</c:v>
                </c:pt>
                <c:pt idx="158">
                  <c:v>2.2991871473656054</c:v>
                </c:pt>
                <c:pt idx="159">
                  <c:v>2.2938597738060382</c:v>
                </c:pt>
                <c:pt idx="160">
                  <c:v>2.2885778216429871</c:v>
                </c:pt>
                <c:pt idx="161">
                  <c:v>2.283340625079108</c:v>
                </c:pt>
                <c:pt idx="162">
                  <c:v>2.278147532109088</c:v>
                </c:pt>
                <c:pt idx="163">
                  <c:v>2.2729979041514272</c:v>
                </c:pt>
                <c:pt idx="164">
                  <c:v>2.2678911156922292</c:v>
                </c:pt>
                <c:pt idx="165">
                  <c:v>2.2628265539405308</c:v>
                </c:pt>
                <c:pt idx="166">
                  <c:v>2.2578036184947461</c:v>
                </c:pt>
                <c:pt idx="167">
                  <c:v>2.2528217210197807</c:v>
                </c:pt>
                <c:pt idx="168">
                  <c:v>2.2478802849344333</c:v>
                </c:pt>
                <c:pt idx="169">
                  <c:v>2.242978745108688</c:v>
                </c:pt>
                <c:pt idx="170">
                  <c:v>2.2381165475705287</c:v>
                </c:pt>
                <c:pt idx="171">
                  <c:v>2.2332931492219275</c:v>
                </c:pt>
                <c:pt idx="172">
                  <c:v>2.2285080175636569</c:v>
                </c:pt>
                <c:pt idx="173">
                  <c:v>2.2237606304286266</c:v>
                </c:pt>
                <c:pt idx="174">
                  <c:v>2.219050475723396</c:v>
                </c:pt>
                <c:pt idx="175">
                  <c:v>2.2143770511776077</c:v>
                </c:pt>
                <c:pt idx="176">
                  <c:v>2.2097398641010244</c:v>
                </c:pt>
                <c:pt idx="177">
                  <c:v>2.2051384311479119</c:v>
                </c:pt>
                <c:pt idx="178">
                  <c:v>2.2005722780885084</c:v>
                </c:pt>
                <c:pt idx="179">
                  <c:v>2.1960409395873128</c:v>
                </c:pt>
                <c:pt idx="180">
                  <c:v>2.1915439589879733</c:v>
                </c:pt>
                <c:pt idx="181">
                  <c:v>2.1870808881045254</c:v>
                </c:pt>
                <c:pt idx="182">
                  <c:v>2.1826512870187749</c:v>
                </c:pt>
                <c:pt idx="183">
                  <c:v>2.1782547238835965</c:v>
                </c:pt>
                <c:pt idx="184">
                  <c:v>2.1738907747319565</c:v>
                </c:pt>
                <c:pt idx="185">
                  <c:v>2.1695590232914554</c:v>
                </c:pt>
                <c:pt idx="186">
                  <c:v>2.165259060804213</c:v>
                </c:pt>
                <c:pt idx="187">
                  <c:v>2.1609904858518956</c:v>
                </c:pt>
                <c:pt idx="188">
                  <c:v>2.1567529041857267</c:v>
                </c:pt>
                <c:pt idx="189">
                  <c:v>2.152545928561322</c:v>
                </c:pt>
                <c:pt idx="190">
                  <c:v>2.1483691785781547</c:v>
                </c:pt>
                <c:pt idx="191">
                  <c:v>2.1442222805235356</c:v>
                </c:pt>
                <c:pt idx="192">
                  <c:v>2.1401048672209342</c:v>
                </c:pt>
                <c:pt idx="193">
                  <c:v>2.1360165778825047</c:v>
                </c:pt>
                <c:pt idx="194">
                  <c:v>2.1319570579656828</c:v>
                </c:pt>
                <c:pt idx="195">
                  <c:v>2.1279259590337136</c:v>
                </c:pt>
                <c:pt idx="196">
                  <c:v>2.1239229386199927</c:v>
                </c:pt>
                <c:pt idx="197">
                  <c:v>2.1199476600960905</c:v>
                </c:pt>
                <c:pt idx="198">
                  <c:v>2.1159997925433389</c:v>
                </c:pt>
                <c:pt idx="199">
                  <c:v>2.1120790106278804</c:v>
                </c:pt>
                <c:pt idx="200">
                  <c:v>2.1081849944790507</c:v>
                </c:pt>
                <c:pt idx="201">
                  <c:v>2.1043174295710076</c:v>
                </c:pt>
                <c:pt idx="202">
                  <c:v>2.1004760066074937</c:v>
                </c:pt>
                <c:pt idx="203">
                  <c:v>2.0966604214096316</c:v>
                </c:pt>
                <c:pt idx="204">
                  <c:v>2.0928703748066728</c:v>
                </c:pt>
                <c:pt idx="205">
                  <c:v>2.0891055725295922</c:v>
                </c:pt>
                <c:pt idx="206">
                  <c:v>2.0853657251074487</c:v>
                </c:pt>
                <c:pt idx="207">
                  <c:v>2.0816505477664244</c:v>
                </c:pt>
                <c:pt idx="208">
                  <c:v>2.0779597603314657</c:v>
                </c:pt>
                <c:pt idx="209">
                  <c:v>2.0742930871304393</c:v>
                </c:pt>
                <c:pt idx="210">
                  <c:v>2.0706502569007319</c:v>
                </c:pt>
                <c:pt idx="211">
                  <c:v>2.0670310026982235</c:v>
                </c:pt>
                <c:pt idx="212">
                  <c:v>2.0634350618085486</c:v>
                </c:pt>
                <c:pt idx="213">
                  <c:v>2.0598621756606046</c:v>
                </c:pt>
                <c:pt idx="214">
                  <c:v>2.0563120897422031</c:v>
                </c:pt>
                <c:pt idx="215">
                  <c:v>2.0527845535178377</c:v>
                </c:pt>
                <c:pt idx="216">
                  <c:v>2.0492793203484831</c:v>
                </c:pt>
                <c:pt idx="217">
                  <c:v>2.0457961474133719</c:v>
                </c:pt>
                <c:pt idx="218">
                  <c:v>2.042334795633693</c:v>
                </c:pt>
                <c:pt idx="219">
                  <c:v>2.0388950295981569</c:v>
                </c:pt>
                <c:pt idx="220">
                  <c:v>2.035476617490374</c:v>
                </c:pt>
                <c:pt idx="221">
                  <c:v>2.032079331017981</c:v>
                </c:pt>
                <c:pt idx="222">
                  <c:v>2.0287029453434937</c:v>
                </c:pt>
                <c:pt idx="223">
                  <c:v>2.0253472390168055</c:v>
                </c:pt>
                <c:pt idx="224">
                  <c:v>2.0220119939093042</c:v>
                </c:pt>
                <c:pt idx="225">
                  <c:v>2.0186969951495604</c:v>
                </c:pt>
                <c:pt idx="226">
                  <c:v>2.0154020310605323</c:v>
                </c:pt>
                <c:pt idx="227">
                  <c:v>2.0121268930982543</c:v>
                </c:pt>
                <c:pt idx="228">
                  <c:v>2.0088713757919705</c:v>
                </c:pt>
                <c:pt idx="229">
                  <c:v>2.0056352766856578</c:v>
                </c:pt>
                <c:pt idx="230">
                  <c:v>2.0024183962809192</c:v>
                </c:pt>
                <c:pt idx="231">
                  <c:v>1.9992205379811958</c:v>
                </c:pt>
                <c:pt idx="232">
                  <c:v>1.9960415080372698</c:v>
                </c:pt>
                <c:pt idx="233">
                  <c:v>1.9928811154940136</c:v>
                </c:pt>
                <c:pt idx="234">
                  <c:v>1.9897391721383697</c:v>
                </c:pt>
                <c:pt idx="235">
                  <c:v>1.9866154924484949</c:v>
                </c:pt>
                <c:pt idx="236">
                  <c:v>1.9835098935440869</c:v>
                </c:pt>
                <c:pt idx="237">
                  <c:v>1.9804221951378036</c:v>
                </c:pt>
                <c:pt idx="238">
                  <c:v>1.9773522194877975</c:v>
                </c:pt>
                <c:pt idx="239">
                  <c:v>1.9742997913513027</c:v>
                </c:pt>
                <c:pt idx="240">
                  <c:v>1.9712647379392596</c:v>
                </c:pt>
                <c:pt idx="241">
                  <c:v>1.9682468888719495</c:v>
                </c:pt>
                <c:pt idx="242">
                  <c:v>1.9652460761356112</c:v>
                </c:pt>
                <c:pt idx="243">
                  <c:v>1.9622621340400053</c:v>
                </c:pt>
                <c:pt idx="244">
                  <c:v>1.9592948991769263</c:v>
                </c:pt>
                <c:pt idx="245">
                  <c:v>1.9563442103796049</c:v>
                </c:pt>
                <c:pt idx="246">
                  <c:v>1.9534099086830015</c:v>
                </c:pt>
                <c:pt idx="247">
                  <c:v>1.950491837284964</c:v>
                </c:pt>
                <c:pt idx="248">
                  <c:v>1.9475898415082182</c:v>
                </c:pt>
                <c:pt idx="249">
                  <c:v>1.9447037687631752</c:v>
                </c:pt>
                <c:pt idx="250">
                  <c:v>1.941833468511543</c:v>
                </c:pt>
                <c:pt idx="251">
                  <c:v>1.9389787922307076</c:v>
                </c:pt>
                <c:pt idx="252">
                  <c:v>1.9361395933788712</c:v>
                </c:pt>
                <c:pt idx="253">
                  <c:v>1.933315727360934</c:v>
                </c:pt>
                <c:pt idx="254">
                  <c:v>1.9305070514950904</c:v>
                </c:pt>
                <c:pt idx="255">
                  <c:v>1.9277134249801244</c:v>
                </c:pt>
                <c:pt idx="256">
                  <c:v>1.9249347088634001</c:v>
                </c:pt>
                <c:pt idx="257">
                  <c:v>1.9221707660095058</c:v>
                </c:pt>
                <c:pt idx="258">
                  <c:v>1.9194214610695584</c:v>
                </c:pt>
                <c:pt idx="259">
                  <c:v>1.916686660451137</c:v>
                </c:pt>
                <c:pt idx="260">
                  <c:v>1.9139662322888418</c:v>
                </c:pt>
                <c:pt idx="261">
                  <c:v>1.9112600464154526</c:v>
                </c:pt>
                <c:pt idx="262">
                  <c:v>1.9085679743336728</c:v>
                </c:pt>
                <c:pt idx="263">
                  <c:v>1.9058898891884632</c:v>
                </c:pt>
                <c:pt idx="264">
                  <c:v>1.90322566573992</c:v>
                </c:pt>
                <c:pt idx="265">
                  <c:v>1.9005751803367112</c:v>
                </c:pt>
                <c:pt idx="266">
                  <c:v>1.8979383108900485</c:v>
                </c:pt>
                <c:pt idx="267">
                  <c:v>1.8953149368481756</c:v>
                </c:pt>
                <c:pt idx="268">
                  <c:v>1.8927049391713684</c:v>
                </c:pt>
                <c:pt idx="269">
                  <c:v>1.8901082003074354</c:v>
                </c:pt>
                <c:pt idx="270">
                  <c:v>1.8875246041677023</c:v>
                </c:pt>
                <c:pt idx="271">
                  <c:v>1.8849540361034729</c:v>
                </c:pt>
                <c:pt idx="272">
                  <c:v>1.8823963828829493</c:v>
                </c:pt>
                <c:pt idx="273">
                  <c:v>1.8798515326686087</c:v>
                </c:pt>
                <c:pt idx="274">
                  <c:v>1.8773193749950239</c:v>
                </c:pt>
                <c:pt idx="275">
                  <c:v>1.8747998007471118</c:v>
                </c:pt>
                <c:pt idx="276">
                  <c:v>1.8722927021388023</c:v>
                </c:pt>
                <c:pt idx="277">
                  <c:v>1.8697979726921319</c:v>
                </c:pt>
                <c:pt idx="278">
                  <c:v>1.867315507216722</c:v>
                </c:pt>
                <c:pt idx="279">
                  <c:v>1.8648452017896677</c:v>
                </c:pt>
                <c:pt idx="280">
                  <c:v>1.8623869537358015</c:v>
                </c:pt>
                <c:pt idx="281">
                  <c:v>1.859940661608334</c:v>
                </c:pt>
                <c:pt idx="282">
                  <c:v>1.8575062251698697</c:v>
                </c:pt>
                <c:pt idx="283">
                  <c:v>1.8550835453737708</c:v>
                </c:pt>
                <c:pt idx="284">
                  <c:v>1.8526725243458853</c:v>
                </c:pt>
                <c:pt idx="285">
                  <c:v>1.8502730653666051</c:v>
                </c:pt>
                <c:pt idx="286">
                  <c:v>1.8478850728532723</c:v>
                </c:pt>
                <c:pt idx="287">
                  <c:v>1.8455084523429066</c:v>
                </c:pt>
                <c:pt idx="288">
                  <c:v>1.8431431104752545</c:v>
                </c:pt>
                <c:pt idx="289">
                  <c:v>1.840788954976158</c:v>
                </c:pt>
                <c:pt idx="290">
                  <c:v>1.8384458946412225</c:v>
                </c:pt>
                <c:pt idx="291">
                  <c:v>1.836113839319792</c:v>
                </c:pt>
                <c:pt idx="292">
                  <c:v>1.8337926998992171</c:v>
                </c:pt>
                <c:pt idx="293">
                  <c:v>1.8314823882894062</c:v>
                </c:pt>
                <c:pt idx="294">
                  <c:v>1.8291828174076654</c:v>
                </c:pt>
                <c:pt idx="295">
                  <c:v>1.8268939011638052</c:v>
                </c:pt>
                <c:pt idx="296">
                  <c:v>1.8246155544455263</c:v>
                </c:pt>
                <c:pt idx="297">
                  <c:v>1.8223476931040605</c:v>
                </c:pt>
                <c:pt idx="298">
                  <c:v>1.8200902339400766</c:v>
                </c:pt>
                <c:pt idx="299">
                  <c:v>1.8178430946898332</c:v>
                </c:pt>
                <c:pt idx="300">
                  <c:v>1.8156061940115817</c:v>
                </c:pt>
                <c:pt idx="301">
                  <c:v>1.8133794514722106</c:v>
                </c:pt>
                <c:pt idx="302">
                  <c:v>1.8111627875341292</c:v>
                </c:pt>
                <c:pt idx="303">
                  <c:v>1.8089561235423783</c:v>
                </c:pt>
                <c:pt idx="304">
                  <c:v>1.8067593817119749</c:v>
                </c:pt>
                <c:pt idx="305">
                  <c:v>1.804572485115469</c:v>
                </c:pt>
                <c:pt idx="306">
                  <c:v>1.8023953576707294</c:v>
                </c:pt>
                <c:pt idx="307">
                  <c:v>1.8002279241289372</c:v>
                </c:pt>
                <c:pt idx="308">
                  <c:v>1.7980701100627845</c:v>
                </c:pt>
                <c:pt idx="309">
                  <c:v>1.7959218418548908</c:v>
                </c:pt>
                <c:pt idx="310">
                  <c:v>1.7937830466864007</c:v>
                </c:pt>
                <c:pt idx="311">
                  <c:v>1.7916536525257927</c:v>
                </c:pt>
                <c:pt idx="312">
                  <c:v>1.7895335881178775</c:v>
                </c:pt>
                <c:pt idx="313">
                  <c:v>1.7874227829729805</c:v>
                </c:pt>
                <c:pt idx="314">
                  <c:v>1.785321167356309</c:v>
                </c:pt>
                <c:pt idx="315">
                  <c:v>1.7832286722775077</c:v>
                </c:pt>
                <c:pt idx="316">
                  <c:v>1.7811452294803829</c:v>
                </c:pt>
                <c:pt idx="317">
                  <c:v>1.7790707714327996</c:v>
                </c:pt>
                <c:pt idx="318">
                  <c:v>1.7770052313167621</c:v>
                </c:pt>
                <c:pt idx="319">
                  <c:v>1.7749485430186449</c:v>
                </c:pt>
                <c:pt idx="320">
                  <c:v>1.7729006411195936</c:v>
                </c:pt>
                <c:pt idx="321">
                  <c:v>1.7708614608860929</c:v>
                </c:pt>
                <c:pt idx="322">
                  <c:v>1.7688309382606786</c:v>
                </c:pt>
                <c:pt idx="323">
                  <c:v>1.7668090098528133</c:v>
                </c:pt>
                <c:pt idx="324">
                  <c:v>1.7647956129299109</c:v>
                </c:pt>
                <c:pt idx="325">
                  <c:v>1.7627906854085058</c:v>
                </c:pt>
                <c:pt idx="326">
                  <c:v>1.7607941658455739</c:v>
                </c:pt>
                <c:pt idx="327">
                  <c:v>1.7588059934299847</c:v>
                </c:pt>
                <c:pt idx="328">
                  <c:v>1.7568261079741081</c:v>
                </c:pt>
                <c:pt idx="329">
                  <c:v>1.7548544499055441</c:v>
                </c:pt>
                <c:pt idx="330">
                  <c:v>1.7528909602589939</c:v>
                </c:pt>
                <c:pt idx="331">
                  <c:v>1.7509355806682638</c:v>
                </c:pt>
                <c:pt idx="332">
                  <c:v>1.74898825335839</c:v>
                </c:pt>
                <c:pt idx="333">
                  <c:v>1.7470489211379034</c:v>
                </c:pt>
                <c:pt idx="334">
                  <c:v>1.7451175273912041</c:v>
                </c:pt>
                <c:pt idx="335">
                  <c:v>1.7431940160710668</c:v>
                </c:pt>
                <c:pt idx="336">
                  <c:v>1.741278331691265</c:v>
                </c:pt>
                <c:pt idx="337">
                  <c:v>1.7393704193193105</c:v>
                </c:pt>
                <c:pt idx="338">
                  <c:v>1.7374702245693081</c:v>
                </c:pt>
                <c:pt idx="339">
                  <c:v>1.7355776935949221</c:v>
                </c:pt>
                <c:pt idx="340">
                  <c:v>1.7336927730824585</c:v>
                </c:pt>
                <c:pt idx="341">
                  <c:v>1.7318154102440515</c:v>
                </c:pt>
                <c:pt idx="342">
                  <c:v>1.7299455528109549</c:v>
                </c:pt>
                <c:pt idx="343">
                  <c:v>1.7280831490269477</c:v>
                </c:pt>
                <c:pt idx="344">
                  <c:v>1.7262281476418304</c:v>
                </c:pt>
                <c:pt idx="345">
                  <c:v>1.7243804979050321</c:v>
                </c:pt>
                <c:pt idx="346">
                  <c:v>1.7225401495593107</c:v>
                </c:pt>
                <c:pt idx="347">
                  <c:v>1.7207070528345492</c:v>
                </c:pt>
                <c:pt idx="348">
                  <c:v>1.7188811584416581</c:v>
                </c:pt>
                <c:pt idx="349">
                  <c:v>1.7170624175665579</c:v>
                </c:pt>
                <c:pt idx="350">
                  <c:v>1.7152507818642611</c:v>
                </c:pt>
                <c:pt idx="351">
                  <c:v>1.7134462034530458</c:v>
                </c:pt>
                <c:pt idx="352">
                  <c:v>1.7116486349087114</c:v>
                </c:pt>
                <c:pt idx="353">
                  <c:v>1.7098580292589309</c:v>
                </c:pt>
                <c:pt idx="354">
                  <c:v>1.7080743399776779</c:v>
                </c:pt>
                <c:pt idx="355">
                  <c:v>1.7062975209797471</c:v>
                </c:pt>
                <c:pt idx="356">
                  <c:v>1.7045275266153512</c:v>
                </c:pt>
                <c:pt idx="357">
                  <c:v>1.7027643116648024</c:v>
                </c:pt>
                <c:pt idx="358">
                  <c:v>1.7010078313332733</c:v>
                </c:pt>
                <c:pt idx="359">
                  <c:v>1.6992580412456317</c:v>
                </c:pt>
                <c:pt idx="360">
                  <c:v>1.6975148974413612</c:v>
                </c:pt>
                <c:pt idx="361">
                  <c:v>1.6957783563695432</c:v>
                </c:pt>
                <c:pt idx="362">
                  <c:v>1.6940483748839312</c:v>
                </c:pt>
                <c:pt idx="363">
                  <c:v>1.6923249102380826</c:v>
                </c:pt>
                <c:pt idx="364">
                  <c:v>1.6906079200805673</c:v>
                </c:pt>
                <c:pt idx="365">
                  <c:v>1.6888973624502499</c:v>
                </c:pt>
                <c:pt idx="366">
                  <c:v>1.6871931957716384</c:v>
                </c:pt>
                <c:pt idx="367">
                  <c:v>1.6854953788502991</c:v>
                </c:pt>
                <c:pt idx="368">
                  <c:v>1.6838038708683398</c:v>
                </c:pt>
                <c:pt idx="369">
                  <c:v>1.6821186313799601</c:v>
                </c:pt>
                <c:pt idx="370">
                  <c:v>1.6804396203070642</c:v>
                </c:pt>
                <c:pt idx="371">
                  <c:v>1.6787667979349381</c:v>
                </c:pt>
                <c:pt idx="372">
                  <c:v>1.6771001249079862</c:v>
                </c:pt>
                <c:pt idx="373">
                  <c:v>1.6754395622255365</c:v>
                </c:pt>
                <c:pt idx="374">
                  <c:v>1.6737850712376974</c:v>
                </c:pt>
                <c:pt idx="375">
                  <c:v>1.6721366136412767</c:v>
                </c:pt>
                <c:pt idx="376">
                  <c:v>1.6704941514757627</c:v>
                </c:pt>
                <c:pt idx="377">
                  <c:v>1.6688576471193572</c:v>
                </c:pt>
                <c:pt idx="378">
                  <c:v>1.667227063285067</c:v>
                </c:pt>
                <c:pt idx="379">
                  <c:v>1.6656023630168493</c:v>
                </c:pt>
                <c:pt idx="380">
                  <c:v>1.6639835096858167</c:v>
                </c:pt>
                <c:pt idx="381">
                  <c:v>1.6623704669864858</c:v>
                </c:pt>
                <c:pt idx="382">
                  <c:v>1.6607631989330878</c:v>
                </c:pt>
                <c:pt idx="383">
                  <c:v>1.6591616698559273</c:v>
                </c:pt>
                <c:pt idx="384">
                  <c:v>1.657565844397789</c:v>
                </c:pt>
                <c:pt idx="385">
                  <c:v>1.6559756875104013</c:v>
                </c:pt>
                <c:pt idx="386">
                  <c:v>1.6543911644509399</c:v>
                </c:pt>
                <c:pt idx="387">
                  <c:v>1.6528122407785879</c:v>
                </c:pt>
                <c:pt idx="388">
                  <c:v>1.6512388823511417</c:v>
                </c:pt>
                <c:pt idx="389">
                  <c:v>1.6496710553216567</c:v>
                </c:pt>
                <c:pt idx="390">
                  <c:v>1.6481087261351517</c:v>
                </c:pt>
                <c:pt idx="391">
                  <c:v>1.646551861525346</c:v>
                </c:pt>
                <c:pt idx="392">
                  <c:v>1.6450004285114495</c:v>
                </c:pt>
                <c:pt idx="393">
                  <c:v>1.6434543943949915</c:v>
                </c:pt>
                <c:pt idx="394">
                  <c:v>1.6419137267566981</c:v>
                </c:pt>
                <c:pt idx="395">
                  <c:v>1.6403783934534049</c:v>
                </c:pt>
                <c:pt idx="396">
                  <c:v>1.6388483626150196</c:v>
                </c:pt>
                <c:pt idx="397">
                  <c:v>1.6373236026415157</c:v>
                </c:pt>
                <c:pt idx="398">
                  <c:v>1.6358040821999769</c:v>
                </c:pt>
                <c:pt idx="399">
                  <c:v>1.6342897702216765</c:v>
                </c:pt>
                <c:pt idx="400">
                  <c:v>1.6327806358991925</c:v>
                </c:pt>
                <c:pt idx="401">
                  <c:v>1.6312766486835677</c:v>
                </c:pt>
                <c:pt idx="402">
                  <c:v>1.6297777782815053</c:v>
                </c:pt>
                <c:pt idx="403">
                  <c:v>1.6282839946525973</c:v>
                </c:pt>
                <c:pt idx="404">
                  <c:v>1.6267952680066013</c:v>
                </c:pt>
                <c:pt idx="405">
                  <c:v>1.6253115688007356</c:v>
                </c:pt>
                <c:pt idx="406">
                  <c:v>1.6238328677370288</c:v>
                </c:pt>
                <c:pt idx="407">
                  <c:v>1.6223591357596905</c:v>
                </c:pt>
                <c:pt idx="408">
                  <c:v>1.6208903440525246</c:v>
                </c:pt>
                <c:pt idx="409">
                  <c:v>1.6194264640363738</c:v>
                </c:pt>
                <c:pt idx="410">
                  <c:v>1.6179674673665929</c:v>
                </c:pt>
                <c:pt idx="411">
                  <c:v>1.6165133259305646</c:v>
                </c:pt>
                <c:pt idx="412">
                  <c:v>1.6150640118452402</c:v>
                </c:pt>
                <c:pt idx="413">
                  <c:v>1.6136194974547151</c:v>
                </c:pt>
                <c:pt idx="414">
                  <c:v>1.6121797553278343</c:v>
                </c:pt>
                <c:pt idx="415">
                  <c:v>1.6107447582558294</c:v>
                </c:pt>
                <c:pt idx="416">
                  <c:v>1.6093144792499896</c:v>
                </c:pt>
                <c:pt idx="417">
                  <c:v>1.6078888915393557</c:v>
                </c:pt>
                <c:pt idx="418">
                  <c:v>1.6064679685684471</c:v>
                </c:pt>
                <c:pt idx="419">
                  <c:v>1.6050516839950213</c:v>
                </c:pt>
                <c:pt idx="420">
                  <c:v>1.603640011687856</c:v>
                </c:pt>
                <c:pt idx="421">
                  <c:v>1.6022329257245642</c:v>
                </c:pt>
                <c:pt idx="422">
                  <c:v>1.6008304003894349</c:v>
                </c:pt>
                <c:pt idx="423">
                  <c:v>1.5994324101712973</c:v>
                </c:pt>
                <c:pt idx="424">
                  <c:v>1.598038929761423</c:v>
                </c:pt>
                <c:pt idx="425">
                  <c:v>1.596649934051444</c:v>
                </c:pt>
                <c:pt idx="426">
                  <c:v>1.5952653981312981</c:v>
                </c:pt>
                <c:pt idx="427">
                  <c:v>1.5938852972872082</c:v>
                </c:pt>
                <c:pt idx="428">
                  <c:v>1.5925096069996778</c:v>
                </c:pt>
                <c:pt idx="429">
                  <c:v>1.5911383029415151</c:v>
                </c:pt>
                <c:pt idx="430">
                  <c:v>1.5897713609758843</c:v>
                </c:pt>
                <c:pt idx="431">
                  <c:v>1.5884087571543746</c:v>
                </c:pt>
                <c:pt idx="432">
                  <c:v>1.5870504677151034</c:v>
                </c:pt>
                <c:pt idx="433">
                  <c:v>1.5856964690808271</c:v>
                </c:pt>
                <c:pt idx="434">
                  <c:v>1.5843467378570948</c:v>
                </c:pt>
                <c:pt idx="435">
                  <c:v>1.5830012508304105</c:v>
                </c:pt>
                <c:pt idx="436">
                  <c:v>1.5816599849664208</c:v>
                </c:pt>
                <c:pt idx="437">
                  <c:v>1.5803229174081275</c:v>
                </c:pt>
                <c:pt idx="438">
                  <c:v>1.5789900254741223</c:v>
                </c:pt>
                <c:pt idx="439">
                  <c:v>1.5776612866568418</c:v>
                </c:pt>
                <c:pt idx="440">
                  <c:v>1.5763366786208397</c:v>
                </c:pt>
                <c:pt idx="441">
                  <c:v>1.5750161792010879</c:v>
                </c:pt>
                <c:pt idx="442">
                  <c:v>1.5736997664012928</c:v>
                </c:pt>
                <c:pt idx="443">
                  <c:v>1.5723874183922331</c:v>
                </c:pt>
                <c:pt idx="444">
                  <c:v>1.5710791135101183</c:v>
                </c:pt>
                <c:pt idx="445">
                  <c:v>1.5697748302549657</c:v>
                </c:pt>
                <c:pt idx="446">
                  <c:v>1.5684745472890005</c:v>
                </c:pt>
                <c:pt idx="447">
                  <c:v>1.5671782434350696</c:v>
                </c:pt>
                <c:pt idx="448">
                  <c:v>1.5658858976750778</c:v>
                </c:pt>
                <c:pt idx="449">
                  <c:v>1.564597489148444</c:v>
                </c:pt>
                <c:pt idx="450">
                  <c:v>1.5633129971505697</c:v>
                </c:pt>
                <c:pt idx="451">
                  <c:v>1.5620324011313358</c:v>
                </c:pt>
                <c:pt idx="452">
                  <c:v>1.5607556806936058</c:v>
                </c:pt>
                <c:pt idx="453">
                  <c:v>1.5594828155917562</c:v>
                </c:pt>
                <c:pt idx="454">
                  <c:v>1.5582137857302167</c:v>
                </c:pt>
                <c:pt idx="455">
                  <c:v>1.556948571162035</c:v>
                </c:pt>
                <c:pt idx="456">
                  <c:v>1.5556871520874518</c:v>
                </c:pt>
                <c:pt idx="457">
                  <c:v>1.5544295088524962</c:v>
                </c:pt>
                <c:pt idx="458">
                  <c:v>1.5531756219475992</c:v>
                </c:pt>
                <c:pt idx="459">
                  <c:v>1.5519254720062143</c:v>
                </c:pt>
                <c:pt idx="460">
                  <c:v>1.5506790398034702</c:v>
                </c:pt>
                <c:pt idx="461">
                  <c:v>1.5494363062548215</c:v>
                </c:pt>
                <c:pt idx="462">
                  <c:v>1.5481972524147278</c:v>
                </c:pt>
                <c:pt idx="463">
                  <c:v>1.5469618594753412</c:v>
                </c:pt>
                <c:pt idx="464">
                  <c:v>1.5457301087652151</c:v>
                </c:pt>
                <c:pt idx="465">
                  <c:v>1.5445019817480197</c:v>
                </c:pt>
                <c:pt idx="466">
                  <c:v>1.5432774600212797</c:v>
                </c:pt>
                <c:pt idx="467">
                  <c:v>1.5420565253151224</c:v>
                </c:pt>
                <c:pt idx="468">
                  <c:v>1.5408391594910422</c:v>
                </c:pt>
                <c:pt idx="469">
                  <c:v>1.539625344540678</c:v>
                </c:pt>
                <c:pt idx="470">
                  <c:v>1.5384150625846029</c:v>
                </c:pt>
                <c:pt idx="471">
                  <c:v>1.5372082958711339</c:v>
                </c:pt>
                <c:pt idx="472">
                  <c:v>1.5360050267751473</c:v>
                </c:pt>
                <c:pt idx="473">
                  <c:v>1.5348052377969106</c:v>
                </c:pt>
                <c:pt idx="474">
                  <c:v>1.5336089115609339</c:v>
                </c:pt>
                <c:pt idx="475">
                  <c:v>1.5324160308148205</c:v>
                </c:pt>
                <c:pt idx="476">
                  <c:v>1.5312265784281442</c:v>
                </c:pt>
                <c:pt idx="477">
                  <c:v>1.5300405373913317</c:v>
                </c:pt>
                <c:pt idx="478">
                  <c:v>1.5288578908145591</c:v>
                </c:pt>
                <c:pt idx="479">
                  <c:v>1.52767862192666</c:v>
                </c:pt>
                <c:pt idx="480">
                  <c:v>1.5265027140740499</c:v>
                </c:pt>
                <c:pt idx="481">
                  <c:v>1.5253301507196555</c:v>
                </c:pt>
                <c:pt idx="482">
                  <c:v>1.5241609154418636</c:v>
                </c:pt>
                <c:pt idx="483">
                  <c:v>1.5229949919334742</c:v>
                </c:pt>
                <c:pt idx="484">
                  <c:v>1.5218323640006728</c:v>
                </c:pt>
                <c:pt idx="485">
                  <c:v>1.520673015562007</c:v>
                </c:pt>
                <c:pt idx="486">
                  <c:v>1.5195169306473788</c:v>
                </c:pt>
                <c:pt idx="487">
                  <c:v>1.5183640933970486</c:v>
                </c:pt>
                <c:pt idx="488">
                  <c:v>1.5172144880606442</c:v>
                </c:pt>
                <c:pt idx="489">
                  <c:v>1.5160680989961894</c:v>
                </c:pt>
                <c:pt idx="490">
                  <c:v>1.5149249106691336</c:v>
                </c:pt>
                <c:pt idx="491">
                  <c:v>1.5137849076514023</c:v>
                </c:pt>
                <c:pt idx="492">
                  <c:v>1.5126480746204498</c:v>
                </c:pt>
                <c:pt idx="493">
                  <c:v>1.5115143963583246</c:v>
                </c:pt>
                <c:pt idx="494">
                  <c:v>1.5103838577507473</c:v>
                </c:pt>
                <c:pt idx="495">
                  <c:v>1.5092564437861948</c:v>
                </c:pt>
                <c:pt idx="496">
                  <c:v>1.5081321395549971</c:v>
                </c:pt>
                <c:pt idx="497">
                  <c:v>1.5070109302484447</c:v>
                </c:pt>
                <c:pt idx="498">
                  <c:v>1.5058928011578989</c:v>
                </c:pt>
                <c:pt idx="499">
                  <c:v>1.5047777376739222</c:v>
                </c:pt>
                <c:pt idx="500">
                  <c:v>1.5036657252854095</c:v>
                </c:pt>
                <c:pt idx="501">
                  <c:v>1.502556749578732</c:v>
                </c:pt>
                <c:pt idx="502">
                  <c:v>1.501450796236889</c:v>
                </c:pt>
                <c:pt idx="503">
                  <c:v>1.5003478510386727</c:v>
                </c:pt>
                <c:pt idx="504">
                  <c:v>1.4992478998578354</c:v>
                </c:pt>
                <c:pt idx="505">
                  <c:v>1.498150928662269</c:v>
                </c:pt>
                <c:pt idx="506">
                  <c:v>1.4970569235131963</c:v>
                </c:pt>
                <c:pt idx="507">
                  <c:v>1.4959658705643628</c:v>
                </c:pt>
                <c:pt idx="508">
                  <c:v>1.494877756061247</c:v>
                </c:pt>
                <c:pt idx="509">
                  <c:v>1.4937925663402687</c:v>
                </c:pt>
                <c:pt idx="510">
                  <c:v>1.4927102878280165</c:v>
                </c:pt>
                <c:pt idx="511">
                  <c:v>1.4916309070404727</c:v>
                </c:pt>
                <c:pt idx="512">
                  <c:v>1.4905544105822535</c:v>
                </c:pt>
                <c:pt idx="513">
                  <c:v>1.4894807851458551</c:v>
                </c:pt>
                <c:pt idx="514">
                  <c:v>1.4884100175109076</c:v>
                </c:pt>
                <c:pt idx="515">
                  <c:v>1.4873420945434361</c:v>
                </c:pt>
                <c:pt idx="516">
                  <c:v>1.4862770031951289</c:v>
                </c:pt>
                <c:pt idx="517">
                  <c:v>1.4852147305026175</c:v>
                </c:pt>
                <c:pt idx="518">
                  <c:v>1.4841552635867581</c:v>
                </c:pt>
                <c:pt idx="519">
                  <c:v>1.483098589651924</c:v>
                </c:pt>
                <c:pt idx="520">
                  <c:v>1.4820446959853064</c:v>
                </c:pt>
                <c:pt idx="521">
                  <c:v>1.4809935699562173</c:v>
                </c:pt>
                <c:pt idx="522">
                  <c:v>1.4799451990154056</c:v>
                </c:pt>
                <c:pt idx="523">
                  <c:v>1.4788995706943791</c:v>
                </c:pt>
                <c:pt idx="524">
                  <c:v>1.4778566726047244</c:v>
                </c:pt>
                <c:pt idx="525">
                  <c:v>1.4768164924374512</c:v>
                </c:pt>
                <c:pt idx="526">
                  <c:v>1.4757790179623269</c:v>
                </c:pt>
                <c:pt idx="527">
                  <c:v>1.4747442370272252</c:v>
                </c:pt>
                <c:pt idx="528">
                  <c:v>1.4737121375574815</c:v>
                </c:pt>
                <c:pt idx="529">
                  <c:v>1.4726827075552549</c:v>
                </c:pt>
                <c:pt idx="530">
                  <c:v>1.471655935098892</c:v>
                </c:pt>
                <c:pt idx="531">
                  <c:v>1.4706318083423042</c:v>
                </c:pt>
                <c:pt idx="532">
                  <c:v>1.4696103155143478</c:v>
                </c:pt>
                <c:pt idx="533">
                  <c:v>1.4685914449182067</c:v>
                </c:pt>
                <c:pt idx="534">
                  <c:v>1.4675751849307879</c:v>
                </c:pt>
                <c:pt idx="535">
                  <c:v>1.4665615240021208</c:v>
                </c:pt>
                <c:pt idx="536">
                  <c:v>1.4655504506547592</c:v>
                </c:pt>
                <c:pt idx="537">
                  <c:v>1.4645419534831943</c:v>
                </c:pt>
                <c:pt idx="538">
                  <c:v>1.4635360211532671</c:v>
                </c:pt>
                <c:pt idx="539">
                  <c:v>1.462532642401597</c:v>
                </c:pt>
                <c:pt idx="540">
                  <c:v>1.4615318060350047</c:v>
                </c:pt>
                <c:pt idx="541">
                  <c:v>1.460533500929946</c:v>
                </c:pt>
                <c:pt idx="542">
                  <c:v>1.4595377160319563</c:v>
                </c:pt>
                <c:pt idx="543">
                  <c:v>1.4585444403550869</c:v>
                </c:pt>
                <c:pt idx="544">
                  <c:v>1.457553662981363</c:v>
                </c:pt>
                <c:pt idx="545">
                  <c:v>1.4565653730602348</c:v>
                </c:pt>
                <c:pt idx="546">
                  <c:v>1.455579559808041</c:v>
                </c:pt>
                <c:pt idx="547">
                  <c:v>1.4545962125074736</c:v>
                </c:pt>
                <c:pt idx="548">
                  <c:v>1.4536153205070499</c:v>
                </c:pt>
                <c:pt idx="549">
                  <c:v>1.4526368732205892</c:v>
                </c:pt>
                <c:pt idx="550">
                  <c:v>1.451660860126694</c:v>
                </c:pt>
                <c:pt idx="551">
                  <c:v>1.4506872707682388</c:v>
                </c:pt>
                <c:pt idx="552">
                  <c:v>1.4497160947518584</c:v>
                </c:pt>
                <c:pt idx="553">
                  <c:v>1.4487473217474498</c:v>
                </c:pt>
                <c:pt idx="554">
                  <c:v>1.4477809414876679</c:v>
                </c:pt>
                <c:pt idx="555">
                  <c:v>1.4468169437674363</c:v>
                </c:pt>
                <c:pt idx="556">
                  <c:v>1.4458553184434566</c:v>
                </c:pt>
                <c:pt idx="557">
                  <c:v>1.4448960554337251</c:v>
                </c:pt>
                <c:pt idx="558">
                  <c:v>1.4439391447170538</c:v>
                </c:pt>
                <c:pt idx="559">
                  <c:v>1.4429845763325926</c:v>
                </c:pt>
                <c:pt idx="560">
                  <c:v>1.4420323403793622</c:v>
                </c:pt>
                <c:pt idx="561">
                  <c:v>1.4410824270157885</c:v>
                </c:pt>
                <c:pt idx="562">
                  <c:v>1.4401348264592377</c:v>
                </c:pt>
                <c:pt idx="563">
                  <c:v>1.439189528985565</c:v>
                </c:pt>
                <c:pt idx="564">
                  <c:v>1.4382465249286549</c:v>
                </c:pt>
                <c:pt idx="565">
                  <c:v>1.4373058046799789</c:v>
                </c:pt>
                <c:pt idx="566">
                  <c:v>1.4363673586881487</c:v>
                </c:pt>
                <c:pt idx="567">
                  <c:v>1.4354311774584765</c:v>
                </c:pt>
                <c:pt idx="568">
                  <c:v>1.4344972515525405</c:v>
                </c:pt>
                <c:pt idx="569">
                  <c:v>1.4335655715877511</c:v>
                </c:pt>
                <c:pt idx="570">
                  <c:v>1.4326361282369262</c:v>
                </c:pt>
                <c:pt idx="571">
                  <c:v>1.4317089122278639</c:v>
                </c:pt>
                <c:pt idx="572">
                  <c:v>1.4307839143429275</c:v>
                </c:pt>
                <c:pt idx="573">
                  <c:v>1.4298611254186262</c:v>
                </c:pt>
                <c:pt idx="574">
                  <c:v>1.4289405363452059</c:v>
                </c:pt>
                <c:pt idx="575">
                  <c:v>1.4280221380662379</c:v>
                </c:pt>
                <c:pt idx="576">
                  <c:v>1.4271059215782189</c:v>
                </c:pt>
                <c:pt idx="577">
                  <c:v>1.4261918779301688</c:v>
                </c:pt>
                <c:pt idx="578">
                  <c:v>1.4252799982232325</c:v>
                </c:pt>
                <c:pt idx="579">
                  <c:v>1.4243702736102901</c:v>
                </c:pt>
                <c:pt idx="580">
                  <c:v>1.4234626952955651</c:v>
                </c:pt>
                <c:pt idx="581">
                  <c:v>1.4225572545342382</c:v>
                </c:pt>
                <c:pt idx="582">
                  <c:v>1.4216539426320691</c:v>
                </c:pt>
                <c:pt idx="583">
                  <c:v>1.4207527509450129</c:v>
                </c:pt>
                <c:pt idx="584">
                  <c:v>1.4198536708788494</c:v>
                </c:pt>
                <c:pt idx="585">
                  <c:v>1.4189566938888072</c:v>
                </c:pt>
                <c:pt idx="586">
                  <c:v>1.4180618114791963</c:v>
                </c:pt>
                <c:pt idx="587">
                  <c:v>1.4171690152030485</c:v>
                </c:pt>
                <c:pt idx="588">
                  <c:v>1.4162782966617462</c:v>
                </c:pt>
                <c:pt idx="589">
                  <c:v>1.4153896475046726</c:v>
                </c:pt>
                <c:pt idx="590">
                  <c:v>1.4145030594288508</c:v>
                </c:pt>
                <c:pt idx="591">
                  <c:v>1.4136185241785977</c:v>
                </c:pt>
                <c:pt idx="592">
                  <c:v>1.4127360335451686</c:v>
                </c:pt>
                <c:pt idx="593">
                  <c:v>1.4118555793664171</c:v>
                </c:pt>
                <c:pt idx="594">
                  <c:v>1.4109771535264497</c:v>
                </c:pt>
                <c:pt idx="595">
                  <c:v>1.4101007479552876</c:v>
                </c:pt>
                <c:pt idx="596">
                  <c:v>1.4092263546285297</c:v>
                </c:pt>
                <c:pt idx="597">
                  <c:v>1.4083539655670212</c:v>
                </c:pt>
                <c:pt idx="598">
                  <c:v>1.4074835728365209</c:v>
                </c:pt>
                <c:pt idx="599">
                  <c:v>1.4066151685473751</c:v>
                </c:pt>
                <c:pt idx="600">
                  <c:v>1.4057487448541941</c:v>
                </c:pt>
                <c:pt idx="601">
                  <c:v>1.4048842939555279</c:v>
                </c:pt>
                <c:pt idx="602">
                  <c:v>1.4040218080935518</c:v>
                </c:pt>
                <c:pt idx="603">
                  <c:v>1.4031612795537467</c:v>
                </c:pt>
                <c:pt idx="604">
                  <c:v>1.4023027006645883</c:v>
                </c:pt>
                <c:pt idx="605">
                  <c:v>1.4014460637972357</c:v>
                </c:pt>
                <c:pt idx="606">
                  <c:v>1.4005913613652246</c:v>
                </c:pt>
                <c:pt idx="607">
                  <c:v>1.399738585824164</c:v>
                </c:pt>
                <c:pt idx="608">
                  <c:v>1.3988877296714306</c:v>
                </c:pt>
                <c:pt idx="609">
                  <c:v>1.3980387854458722</c:v>
                </c:pt>
                <c:pt idx="610">
                  <c:v>1.3971917457275107</c:v>
                </c:pt>
                <c:pt idx="611">
                  <c:v>1.3963466031372473</c:v>
                </c:pt>
                <c:pt idx="612">
                  <c:v>1.3955033503365708</c:v>
                </c:pt>
                <c:pt idx="613">
                  <c:v>1.3946619800272679</c:v>
                </c:pt>
                <c:pt idx="614">
                  <c:v>1.3938224849511396</c:v>
                </c:pt>
                <c:pt idx="615">
                  <c:v>1.3929848578897142</c:v>
                </c:pt>
                <c:pt idx="616">
                  <c:v>1.3921490916639661</c:v>
                </c:pt>
                <c:pt idx="617">
                  <c:v>1.3913151791340392</c:v>
                </c:pt>
                <c:pt idx="618">
                  <c:v>1.3904831131989668</c:v>
                </c:pt>
                <c:pt idx="619">
                  <c:v>1.3896528867964004</c:v>
                </c:pt>
                <c:pt idx="620">
                  <c:v>1.3888244929023359</c:v>
                </c:pt>
                <c:pt idx="621">
                  <c:v>1.3879979245308438</c:v>
                </c:pt>
                <c:pt idx="622">
                  <c:v>1.3871731747338039</c:v>
                </c:pt>
                <c:pt idx="623">
                  <c:v>1.3863502366006384</c:v>
                </c:pt>
                <c:pt idx="624">
                  <c:v>1.3855291032580517</c:v>
                </c:pt>
                <c:pt idx="625">
                  <c:v>1.3847097678697664</c:v>
                </c:pt>
                <c:pt idx="626">
                  <c:v>1.3838922236362687</c:v>
                </c:pt>
                <c:pt idx="627">
                  <c:v>1.3830764637945503</c:v>
                </c:pt>
                <c:pt idx="628">
                  <c:v>1.3822624816178555</c:v>
                </c:pt>
                <c:pt idx="629">
                  <c:v>1.3814502704154292</c:v>
                </c:pt>
                <c:pt idx="630">
                  <c:v>1.3806398235322683</c:v>
                </c:pt>
                <c:pt idx="631">
                  <c:v>1.3798311343488734</c:v>
                </c:pt>
                <c:pt idx="632">
                  <c:v>1.3790241962810035</c:v>
                </c:pt>
                <c:pt idx="633">
                  <c:v>1.3782190027794334</c:v>
                </c:pt>
                <c:pt idx="634">
                  <c:v>1.3774155473297129</c:v>
                </c:pt>
                <c:pt idx="635">
                  <c:v>1.3766138234519274</c:v>
                </c:pt>
                <c:pt idx="636">
                  <c:v>1.3758138247004605</c:v>
                </c:pt>
                <c:pt idx="637">
                  <c:v>1.3750155446637591</c:v>
                </c:pt>
                <c:pt idx="638">
                  <c:v>1.3742189769641009</c:v>
                </c:pt>
                <c:pt idx="639">
                  <c:v>1.3734241152573616</c:v>
                </c:pt>
                <c:pt idx="640">
                  <c:v>1.3726309532327883</c:v>
                </c:pt>
                <c:pt idx="641">
                  <c:v>1.3718394846127719</c:v>
                </c:pt>
                <c:pt idx="642">
                  <c:v>1.3710497031526176</c:v>
                </c:pt>
                <c:pt idx="643">
                  <c:v>1.3702616026403267</c:v>
                </c:pt>
                <c:pt idx="644">
                  <c:v>1.3694751768963738</c:v>
                </c:pt>
                <c:pt idx="645">
                  <c:v>1.3686904197734835</c:v>
                </c:pt>
                <c:pt idx="646">
                  <c:v>1.367907325156416</c:v>
                </c:pt>
                <c:pt idx="647">
                  <c:v>1.3671258869617529</c:v>
                </c:pt>
                <c:pt idx="648">
                  <c:v>1.3663460991376746</c:v>
                </c:pt>
                <c:pt idx="649">
                  <c:v>1.3655679556637581</c:v>
                </c:pt>
                <c:pt idx="650">
                  <c:v>1.3647914505507572</c:v>
                </c:pt>
                <c:pt idx="651">
                  <c:v>1.3640165778404001</c:v>
                </c:pt>
                <c:pt idx="652">
                  <c:v>1.363243331605178</c:v>
                </c:pt>
                <c:pt idx="653">
                  <c:v>1.3624717059481415</c:v>
                </c:pt>
                <c:pt idx="654">
                  <c:v>1.3617016950026948</c:v>
                </c:pt>
                <c:pt idx="655">
                  <c:v>1.3609332929323958</c:v>
                </c:pt>
                <c:pt idx="656">
                  <c:v>1.3601664939307525</c:v>
                </c:pt>
                <c:pt idx="657">
                  <c:v>1.3594012922210266</c:v>
                </c:pt>
                <c:pt idx="658">
                  <c:v>1.3586376820560346</c:v>
                </c:pt>
                <c:pt idx="659">
                  <c:v>1.3578756577179543</c:v>
                </c:pt>
                <c:pt idx="660">
                  <c:v>1.3571152135181248</c:v>
                </c:pt>
                <c:pt idx="661">
                  <c:v>1.3563563437968618</c:v>
                </c:pt>
                <c:pt idx="662">
                  <c:v>1.3555990429232616</c:v>
                </c:pt>
                <c:pt idx="663">
                  <c:v>1.3548433052950108</c:v>
                </c:pt>
                <c:pt idx="664">
                  <c:v>1.3540891253382028</c:v>
                </c:pt>
                <c:pt idx="665">
                  <c:v>1.3533364975071462</c:v>
                </c:pt>
                <c:pt idx="666">
                  <c:v>1.3525854162841848</c:v>
                </c:pt>
                <c:pt idx="667">
                  <c:v>1.3518358761795091</c:v>
                </c:pt>
                <c:pt idx="668">
                  <c:v>1.3510878717309787</c:v>
                </c:pt>
                <c:pt idx="669">
                  <c:v>1.3503413975039398</c:v>
                </c:pt>
                <c:pt idx="670">
                  <c:v>1.3495964480910438</c:v>
                </c:pt>
                <c:pt idx="671">
                  <c:v>1.3488530181120761</c:v>
                </c:pt>
                <c:pt idx="672">
                  <c:v>1.3481111022137724</c:v>
                </c:pt>
                <c:pt idx="673">
                  <c:v>1.3473706950696476</c:v>
                </c:pt>
                <c:pt idx="674">
                  <c:v>1.3466317913798247</c:v>
                </c:pt>
                <c:pt idx="675">
                  <c:v>1.345894385870857</c:v>
                </c:pt>
                <c:pt idx="676">
                  <c:v>1.345158473295561</c:v>
                </c:pt>
                <c:pt idx="677">
                  <c:v>1.344424048432848</c:v>
                </c:pt>
                <c:pt idx="678">
                  <c:v>1.3436911060875532</c:v>
                </c:pt>
                <c:pt idx="679">
                  <c:v>1.3429596410902711</c:v>
                </c:pt>
                <c:pt idx="680">
                  <c:v>1.3422296482971885</c:v>
                </c:pt>
                <c:pt idx="681">
                  <c:v>1.3415011225899214</c:v>
                </c:pt>
                <c:pt idx="682">
                  <c:v>1.3407740588753538</c:v>
                </c:pt>
                <c:pt idx="683">
                  <c:v>1.3400484520854732</c:v>
                </c:pt>
                <c:pt idx="684">
                  <c:v>1.3393242971772108</c:v>
                </c:pt>
                <c:pt idx="685">
                  <c:v>1.3386015891322856</c:v>
                </c:pt>
                <c:pt idx="686">
                  <c:v>1.3378803229570435</c:v>
                </c:pt>
                <c:pt idx="687">
                  <c:v>1.3371604936823003</c:v>
                </c:pt>
                <c:pt idx="688">
                  <c:v>1.3364420963631913</c:v>
                </c:pt>
                <c:pt idx="689">
                  <c:v>1.3357251260790108</c:v>
                </c:pt>
                <c:pt idx="690">
                  <c:v>1.3350095779330637</c:v>
                </c:pt>
                <c:pt idx="691">
                  <c:v>1.3342954470525126</c:v>
                </c:pt>
                <c:pt idx="692">
                  <c:v>1.3335827285882262</c:v>
                </c:pt>
                <c:pt idx="693">
                  <c:v>1.3328714177146308</c:v>
                </c:pt>
                <c:pt idx="694">
                  <c:v>1.3321615096295631</c:v>
                </c:pt>
                <c:pt idx="695">
                  <c:v>1.3314529995541218</c:v>
                </c:pt>
                <c:pt idx="696">
                  <c:v>1.3307458827325216</c:v>
                </c:pt>
                <c:pt idx="697">
                  <c:v>1.33004015443195</c:v>
                </c:pt>
                <c:pt idx="698">
                  <c:v>1.3293358099424211</c:v>
                </c:pt>
                <c:pt idx="699">
                  <c:v>1.3286328445766349</c:v>
                </c:pt>
                <c:pt idx="700">
                  <c:v>1.327931253669836</c:v>
                </c:pt>
                <c:pt idx="701">
                  <c:v>1.3272310325796723</c:v>
                </c:pt>
                <c:pt idx="702">
                  <c:v>1.3265321766860545</c:v>
                </c:pt>
                <c:pt idx="703">
                  <c:v>1.3258346813910225</c:v>
                </c:pt>
                <c:pt idx="704">
                  <c:v>1.3251385421186008</c:v>
                </c:pt>
                <c:pt idx="705">
                  <c:v>1.3244437543146708</c:v>
                </c:pt>
                <c:pt idx="706">
                  <c:v>1.3237503134468267</c:v>
                </c:pt>
                <c:pt idx="707">
                  <c:v>1.3230582150042511</c:v>
                </c:pt>
                <c:pt idx="708">
                  <c:v>1.3223674544975721</c:v>
                </c:pt>
                <c:pt idx="709">
                  <c:v>1.3216780274587387</c:v>
                </c:pt>
                <c:pt idx="710">
                  <c:v>1.3209899294408871</c:v>
                </c:pt>
                <c:pt idx="711">
                  <c:v>1.3203031560182088</c:v>
                </c:pt>
                <c:pt idx="712">
                  <c:v>1.3196177027858251</c:v>
                </c:pt>
                <c:pt idx="713">
                  <c:v>1.3189335653596559</c:v>
                </c:pt>
                <c:pt idx="714">
                  <c:v>1.3182507393762934</c:v>
                </c:pt>
                <c:pt idx="715">
                  <c:v>1.3175692204928759</c:v>
                </c:pt>
                <c:pt idx="716">
                  <c:v>1.3168890043869648</c:v>
                </c:pt>
                <c:pt idx="717">
                  <c:v>1.3162100867564155</c:v>
                </c:pt>
                <c:pt idx="718">
                  <c:v>1.3155324633192589</c:v>
                </c:pt>
                <c:pt idx="719">
                  <c:v>1.3148561298135755</c:v>
                </c:pt>
                <c:pt idx="720">
                  <c:v>1.3141810819973743</c:v>
                </c:pt>
                <c:pt idx="721">
                  <c:v>1.3135073156484749</c:v>
                </c:pt>
                <c:pt idx="722">
                  <c:v>1.3128348265643841</c:v>
                </c:pt>
                <c:pt idx="723">
                  <c:v>1.3121636105621783</c:v>
                </c:pt>
                <c:pt idx="724">
                  <c:v>1.3114936634783867</c:v>
                </c:pt>
                <c:pt idx="725">
                  <c:v>1.3108249811688741</c:v>
                </c:pt>
                <c:pt idx="726">
                  <c:v>1.3101575595087203</c:v>
                </c:pt>
                <c:pt idx="727">
                  <c:v>1.3094913943921116</c:v>
                </c:pt>
                <c:pt idx="728">
                  <c:v>1.3088264817322213</c:v>
                </c:pt>
                <c:pt idx="729">
                  <c:v>1.3081628174610977</c:v>
                </c:pt>
                <c:pt idx="730">
                  <c:v>1.3075003975295512</c:v>
                </c:pt>
                <c:pt idx="731">
                  <c:v>1.3068392179070403</c:v>
                </c:pt>
                <c:pt idx="732">
                  <c:v>1.3061792745815648</c:v>
                </c:pt>
                <c:pt idx="733">
                  <c:v>1.3055205635595504</c:v>
                </c:pt>
                <c:pt idx="734">
                  <c:v>1.3048630808657424</c:v>
                </c:pt>
                <c:pt idx="735">
                  <c:v>1.3042068225430954</c:v>
                </c:pt>
                <c:pt idx="736">
                  <c:v>1.3035517846526672</c:v>
                </c:pt>
                <c:pt idx="737">
                  <c:v>1.3028979632735069</c:v>
                </c:pt>
                <c:pt idx="738">
                  <c:v>1.3022453545025545</c:v>
                </c:pt>
                <c:pt idx="739">
                  <c:v>1.3015939544545314</c:v>
                </c:pt>
                <c:pt idx="740">
                  <c:v>1.3009437592618354</c:v>
                </c:pt>
                <c:pt idx="741">
                  <c:v>1.3002947650744394</c:v>
                </c:pt>
                <c:pt idx="742">
                  <c:v>1.2996469680597842</c:v>
                </c:pt>
                <c:pt idx="743">
                  <c:v>1.2990003644026802</c:v>
                </c:pt>
                <c:pt idx="744">
                  <c:v>1.2983549503052008</c:v>
                </c:pt>
                <c:pt idx="745">
                  <c:v>1.2977107219865849</c:v>
                </c:pt>
                <c:pt idx="746">
                  <c:v>1.2970676756831332</c:v>
                </c:pt>
                <c:pt idx="747">
                  <c:v>1.2964258076481134</c:v>
                </c:pt>
                <c:pt idx="748">
                  <c:v>1.2957851141516561</c:v>
                </c:pt>
                <c:pt idx="749">
                  <c:v>1.2951455914806582</c:v>
                </c:pt>
                <c:pt idx="750">
                  <c:v>1.2945072359386858</c:v>
                </c:pt>
                <c:pt idx="751">
                  <c:v>1.2938700438458783</c:v>
                </c:pt>
                <c:pt idx="752">
                  <c:v>1.2932340115388496</c:v>
                </c:pt>
                <c:pt idx="753">
                  <c:v>1.2925991353705943</c:v>
                </c:pt>
                <c:pt idx="754">
                  <c:v>1.2919654117103936</c:v>
                </c:pt>
                <c:pt idx="755">
                  <c:v>1.2913328369437185</c:v>
                </c:pt>
                <c:pt idx="756">
                  <c:v>1.2907014074721377</c:v>
                </c:pt>
                <c:pt idx="757">
                  <c:v>1.290071119713226</c:v>
                </c:pt>
                <c:pt idx="758">
                  <c:v>1.2894419701004709</c:v>
                </c:pt>
                <c:pt idx="759">
                  <c:v>1.2888139550831805</c:v>
                </c:pt>
                <c:pt idx="760">
                  <c:v>1.2881870711263925</c:v>
                </c:pt>
                <c:pt idx="761">
                  <c:v>1.2875613147107869</c:v>
                </c:pt>
                <c:pt idx="762">
                  <c:v>1.2869366823325925</c:v>
                </c:pt>
                <c:pt idx="763">
                  <c:v>1.2863131705035</c:v>
                </c:pt>
                <c:pt idx="764">
                  <c:v>1.2856907757505736</c:v>
                </c:pt>
                <c:pt idx="765">
                  <c:v>1.2850694946161614</c:v>
                </c:pt>
                <c:pt idx="766">
                  <c:v>1.2844493236578121</c:v>
                </c:pt>
                <c:pt idx="767">
                  <c:v>1.2838302594481843</c:v>
                </c:pt>
                <c:pt idx="768">
                  <c:v>1.2832122985749632</c:v>
                </c:pt>
                <c:pt idx="769">
                  <c:v>1.2825954376407755</c:v>
                </c:pt>
                <c:pt idx="770">
                  <c:v>1.2819796732631012</c:v>
                </c:pt>
                <c:pt idx="771">
                  <c:v>1.2813650020741945</c:v>
                </c:pt>
                <c:pt idx="772">
                  <c:v>1.2807514207209962</c:v>
                </c:pt>
                <c:pt idx="773">
                  <c:v>1.2801389258650526</c:v>
                </c:pt>
                <c:pt idx="774">
                  <c:v>1.279527514182434</c:v>
                </c:pt>
                <c:pt idx="775">
                  <c:v>1.2789171823636498</c:v>
                </c:pt>
                <c:pt idx="776">
                  <c:v>1.2783079271135702</c:v>
                </c:pt>
                <c:pt idx="777">
                  <c:v>1.2776997451513441</c:v>
                </c:pt>
                <c:pt idx="778">
                  <c:v>1.2770926332103198</c:v>
                </c:pt>
                <c:pt idx="779">
                  <c:v>1.2764865880379639</c:v>
                </c:pt>
                <c:pt idx="780">
                  <c:v>1.2758816063957847</c:v>
                </c:pt>
                <c:pt idx="781">
                  <c:v>1.2752776850592511</c:v>
                </c:pt>
                <c:pt idx="782">
                  <c:v>1.2746748208177172</c:v>
                </c:pt>
                <c:pt idx="783">
                  <c:v>1.274073010474341</c:v>
                </c:pt>
                <c:pt idx="784">
                  <c:v>1.273472250846013</c:v>
                </c:pt>
                <c:pt idx="785">
                  <c:v>1.2728725387632744</c:v>
                </c:pt>
                <c:pt idx="786">
                  <c:v>1.2722738710702461</c:v>
                </c:pt>
                <c:pt idx="787">
                  <c:v>1.2716762446245486</c:v>
                </c:pt>
                <c:pt idx="788">
                  <c:v>1.2710796562972315</c:v>
                </c:pt>
                <c:pt idx="789">
                  <c:v>1.2704841029726952</c:v>
                </c:pt>
                <c:pt idx="790">
                  <c:v>1.2698895815486217</c:v>
                </c:pt>
                <c:pt idx="791">
                  <c:v>1.2692960889358977</c:v>
                </c:pt>
                <c:pt idx="792">
                  <c:v>1.2687036220585415</c:v>
                </c:pt>
                <c:pt idx="793">
                  <c:v>1.2681121778536344</c:v>
                </c:pt>
                <c:pt idx="794">
                  <c:v>1.2675217532712448</c:v>
                </c:pt>
                <c:pt idx="795">
                  <c:v>1.2669323452743597</c:v>
                </c:pt>
                <c:pt idx="796">
                  <c:v>1.2663439508388119</c:v>
                </c:pt>
                <c:pt idx="797">
                  <c:v>1.2657565669532114</c:v>
                </c:pt>
                <c:pt idx="798">
                  <c:v>1.2651701906188735</c:v>
                </c:pt>
                <c:pt idx="799">
                  <c:v>1.2645848188497513</c:v>
                </c:pt>
                <c:pt idx="800">
                  <c:v>1.2640004486723653</c:v>
                </c:pt>
                <c:pt idx="801">
                  <c:v>1.2634170771257365</c:v>
                </c:pt>
                <c:pt idx="802">
                  <c:v>1.2628347012613155</c:v>
                </c:pt>
                <c:pt idx="803">
                  <c:v>1.2622533181429183</c:v>
                </c:pt>
                <c:pt idx="804">
                  <c:v>1.2616729248466569</c:v>
                </c:pt>
                <c:pt idx="805">
                  <c:v>1.261093518460874</c:v>
                </c:pt>
                <c:pt idx="806">
                  <c:v>1.260515096086074</c:v>
                </c:pt>
                <c:pt idx="807">
                  <c:v>1.2599376548348622</c:v>
                </c:pt>
                <c:pt idx="808">
                  <c:v>1.2593611918318743</c:v>
                </c:pt>
                <c:pt idx="809">
                  <c:v>1.2587857042137134</c:v>
                </c:pt>
                <c:pt idx="810">
                  <c:v>1.2582111891288867</c:v>
                </c:pt>
                <c:pt idx="811">
                  <c:v>1.2576376437377408</c:v>
                </c:pt>
                <c:pt idx="812">
                  <c:v>1.2570650652123971</c:v>
                </c:pt>
                <c:pt idx="813">
                  <c:v>1.2564934507366876</c:v>
                </c:pt>
                <c:pt idx="814">
                  <c:v>1.2559227975060956</c:v>
                </c:pt>
                <c:pt idx="815">
                  <c:v>1.2553531027276912</c:v>
                </c:pt>
                <c:pt idx="816">
                  <c:v>1.2547843636200677</c:v>
                </c:pt>
                <c:pt idx="817">
                  <c:v>1.2542165774132841</c:v>
                </c:pt>
                <c:pt idx="818">
                  <c:v>1.253649741348799</c:v>
                </c:pt>
                <c:pt idx="819">
                  <c:v>1.2530838526794135</c:v>
                </c:pt>
                <c:pt idx="820">
                  <c:v>1.2525189086692095</c:v>
                </c:pt>
                <c:pt idx="821">
                  <c:v>1.2519549065934896</c:v>
                </c:pt>
                <c:pt idx="822">
                  <c:v>1.2513918437387175</c:v>
                </c:pt>
                <c:pt idx="823">
                  <c:v>1.2508297174024605</c:v>
                </c:pt>
                <c:pt idx="824">
                  <c:v>1.2502685248933281</c:v>
                </c:pt>
                <c:pt idx="825">
                  <c:v>1.2497082635309129</c:v>
                </c:pt>
                <c:pt idx="826">
                  <c:v>1.2491489306457368</c:v>
                </c:pt>
                <c:pt idx="827">
                  <c:v>1.2485905235791905</c:v>
                </c:pt>
                <c:pt idx="828">
                  <c:v>1.2480330396834742</c:v>
                </c:pt>
                <c:pt idx="829">
                  <c:v>1.2474764763215456</c:v>
                </c:pt>
                <c:pt idx="830">
                  <c:v>1.2469208308670587</c:v>
                </c:pt>
                <c:pt idx="831">
                  <c:v>1.2463661007043105</c:v>
                </c:pt>
                <c:pt idx="832">
                  <c:v>1.2458122832281842</c:v>
                </c:pt>
                <c:pt idx="833">
                  <c:v>1.2452593758440922</c:v>
                </c:pt>
                <c:pt idx="834">
                  <c:v>1.2447073759679257</c:v>
                </c:pt>
                <c:pt idx="835">
                  <c:v>1.2441562810259916</c:v>
                </c:pt>
                <c:pt idx="836">
                  <c:v>1.2436060884549678</c:v>
                </c:pt>
                <c:pt idx="837">
                  <c:v>1.2430567957018424</c:v>
                </c:pt>
                <c:pt idx="838">
                  <c:v>1.2425084002238618</c:v>
                </c:pt>
                <c:pt idx="839">
                  <c:v>1.2419608994884783</c:v>
                </c:pt>
                <c:pt idx="840">
                  <c:v>1.2414142909732955</c:v>
                </c:pt>
                <c:pt idx="841">
                  <c:v>1.2408685721660178</c:v>
                </c:pt>
                <c:pt idx="842">
                  <c:v>1.2403237405643943</c:v>
                </c:pt>
                <c:pt idx="843">
                  <c:v>1.2397797936761703</c:v>
                </c:pt>
                <c:pt idx="844">
                  <c:v>1.2392367290190349</c:v>
                </c:pt>
                <c:pt idx="845">
                  <c:v>1.2386945441205683</c:v>
                </c:pt>
                <c:pt idx="846">
                  <c:v>1.238153236518192</c:v>
                </c:pt>
                <c:pt idx="847">
                  <c:v>1.2376128037591168</c:v>
                </c:pt>
                <c:pt idx="848">
                  <c:v>1.2370732434002931</c:v>
                </c:pt>
                <c:pt idx="849">
                  <c:v>1.2365345530083627</c:v>
                </c:pt>
                <c:pt idx="850">
                  <c:v>1.2359967301596044</c:v>
                </c:pt>
                <c:pt idx="851">
                  <c:v>1.2354597724398904</c:v>
                </c:pt>
                <c:pt idx="852">
                  <c:v>1.2349236774446302</c:v>
                </c:pt>
                <c:pt idx="853">
                  <c:v>1.2343884427787299</c:v>
                </c:pt>
                <c:pt idx="854">
                  <c:v>1.2338540660565371</c:v>
                </c:pt>
                <c:pt idx="855">
                  <c:v>1.2333205449017943</c:v>
                </c:pt>
                <c:pt idx="856">
                  <c:v>1.2327878769475931</c:v>
                </c:pt>
                <c:pt idx="857">
                  <c:v>1.2322560598363252</c:v>
                </c:pt>
                <c:pt idx="858">
                  <c:v>1.2317250912196331</c:v>
                </c:pt>
                <c:pt idx="859">
                  <c:v>1.2311949687583679</c:v>
                </c:pt>
                <c:pt idx="860">
                  <c:v>1.2306656901225366</c:v>
                </c:pt>
                <c:pt idx="861">
                  <c:v>1.2301372529912602</c:v>
                </c:pt>
                <c:pt idx="862">
                  <c:v>1.2296096550527269</c:v>
                </c:pt>
                <c:pt idx="863">
                  <c:v>1.2290828940041434</c:v>
                </c:pt>
                <c:pt idx="864">
                  <c:v>1.2285569675516921</c:v>
                </c:pt>
                <c:pt idx="865">
                  <c:v>1.2280318734104854</c:v>
                </c:pt>
                <c:pt idx="866">
                  <c:v>1.2275076093045192</c:v>
                </c:pt>
                <c:pt idx="867">
                  <c:v>1.2269841729666302</c:v>
                </c:pt>
                <c:pt idx="868">
                  <c:v>1.22646156213845</c:v>
                </c:pt>
                <c:pt idx="869">
                  <c:v>1.2259397745703611</c:v>
                </c:pt>
                <c:pt idx="870">
                  <c:v>1.225418808021453</c:v>
                </c:pt>
                <c:pt idx="871">
                  <c:v>1.22489866025948</c:v>
                </c:pt>
                <c:pt idx="872">
                  <c:v>1.2243793290608145</c:v>
                </c:pt>
                <c:pt idx="873">
                  <c:v>1.2238608122104075</c:v>
                </c:pt>
                <c:pt idx="874">
                  <c:v>1.2233431075017438</c:v>
                </c:pt>
                <c:pt idx="875">
                  <c:v>1.2228262127367995</c:v>
                </c:pt>
                <c:pt idx="876">
                  <c:v>1.2223101257260003</c:v>
                </c:pt>
                <c:pt idx="877">
                  <c:v>1.2217948442881794</c:v>
                </c:pt>
                <c:pt idx="878">
                  <c:v>1.221280366250534</c:v>
                </c:pt>
                <c:pt idx="879">
                  <c:v>1.2207666894485869</c:v>
                </c:pt>
                <c:pt idx="880">
                  <c:v>1.2202538117261423</c:v>
                </c:pt>
                <c:pt idx="881">
                  <c:v>1.2197417309352458</c:v>
                </c:pt>
                <c:pt idx="882">
                  <c:v>1.2192304449361451</c:v>
                </c:pt>
                <c:pt idx="883">
                  <c:v>1.2187199515972458</c:v>
                </c:pt>
                <c:pt idx="884">
                  <c:v>1.2182102487950748</c:v>
                </c:pt>
                <c:pt idx="885">
                  <c:v>1.2177013344142384</c:v>
                </c:pt>
                <c:pt idx="886">
                  <c:v>1.2171932063473831</c:v>
                </c:pt>
                <c:pt idx="887">
                  <c:v>1.2166858624951555</c:v>
                </c:pt>
                <c:pt idx="888">
                  <c:v>1.216179300766163</c:v>
                </c:pt>
                <c:pt idx="889">
                  <c:v>1.2156735190769346</c:v>
                </c:pt>
                <c:pt idx="890">
                  <c:v>1.2151685153518836</c:v>
                </c:pt>
                <c:pt idx="891">
                  <c:v>1.2146642875232661</c:v>
                </c:pt>
                <c:pt idx="892">
                  <c:v>1.2141608335311456</c:v>
                </c:pt>
                <c:pt idx="893">
                  <c:v>1.2136581513233529</c:v>
                </c:pt>
                <c:pt idx="894">
                  <c:v>1.2131562388554478</c:v>
                </c:pt>
                <c:pt idx="895">
                  <c:v>1.2126550940906842</c:v>
                </c:pt>
                <c:pt idx="896">
                  <c:v>1.2121547149999685</c:v>
                </c:pt>
                <c:pt idx="897">
                  <c:v>1.2116550995618254</c:v>
                </c:pt>
                <c:pt idx="898">
                  <c:v>1.2111562457623621</c:v>
                </c:pt>
                <c:pt idx="899">
                  <c:v>1.2106581515952255</c:v>
                </c:pt>
                <c:pt idx="900">
                  <c:v>1.2101608150615721</c:v>
                </c:pt>
                <c:pt idx="901">
                  <c:v>1.2096642341700281</c:v>
                </c:pt>
                <c:pt idx="902">
                  <c:v>1.2091684069366544</c:v>
                </c:pt>
                <c:pt idx="903">
                  <c:v>1.2086733313849101</c:v>
                </c:pt>
                <c:pt idx="904">
                  <c:v>1.2081790055456174</c:v>
                </c:pt>
                <c:pt idx="905">
                  <c:v>1.2076854274569244</c:v>
                </c:pt>
                <c:pt idx="906">
                  <c:v>1.2071925951642737</c:v>
                </c:pt>
                <c:pt idx="907">
                  <c:v>1.2067005067203618</c:v>
                </c:pt>
                <c:pt idx="908">
                  <c:v>1.2062091601851097</c:v>
                </c:pt>
                <c:pt idx="909">
                  <c:v>1.2057185536256227</c:v>
                </c:pt>
                <c:pt idx="910">
                  <c:v>1.2052286851161622</c:v>
                </c:pt>
                <c:pt idx="911">
                  <c:v>1.2047395527381044</c:v>
                </c:pt>
                <c:pt idx="912">
                  <c:v>1.2042511545799119</c:v>
                </c:pt>
                <c:pt idx="913">
                  <c:v>1.2037634887370985</c:v>
                </c:pt>
                <c:pt idx="914">
                  <c:v>1.2032765533121923</c:v>
                </c:pt>
                <c:pt idx="915">
                  <c:v>1.2027903464147072</c:v>
                </c:pt>
                <c:pt idx="916">
                  <c:v>1.2023048661611053</c:v>
                </c:pt>
                <c:pt idx="917">
                  <c:v>1.2018201106747668</c:v>
                </c:pt>
                <c:pt idx="918">
                  <c:v>1.2013360780859548</c:v>
                </c:pt>
                <c:pt idx="919">
                  <c:v>1.2008527665317836</c:v>
                </c:pt>
                <c:pt idx="920">
                  <c:v>1.2003701741561887</c:v>
                </c:pt>
                <c:pt idx="921">
                  <c:v>1.1998882991098885</c:v>
                </c:pt>
                <c:pt idx="922">
                  <c:v>1.1994071395503583</c:v>
                </c:pt>
                <c:pt idx="923">
                  <c:v>1.1989266936417935</c:v>
                </c:pt>
                <c:pt idx="924">
                  <c:v>1.1984469595550833</c:v>
                </c:pt>
                <c:pt idx="925">
                  <c:v>1.1979679354677717</c:v>
                </c:pt>
                <c:pt idx="926">
                  <c:v>1.1974896195640343</c:v>
                </c:pt>
                <c:pt idx="927">
                  <c:v>1.1970120100346398</c:v>
                </c:pt>
                <c:pt idx="928">
                  <c:v>1.1965351050769248</c:v>
                </c:pt>
                <c:pt idx="929">
                  <c:v>1.1960589028947586</c:v>
                </c:pt>
                <c:pt idx="930">
                  <c:v>1.1955834016985147</c:v>
                </c:pt>
                <c:pt idx="931">
                  <c:v>1.1951085997050412</c:v>
                </c:pt>
                <c:pt idx="932">
                  <c:v>1.1946344951376262</c:v>
                </c:pt>
                <c:pt idx="933">
                  <c:v>1.1941610862259735</c:v>
                </c:pt>
                <c:pt idx="934">
                  <c:v>1.1936883712061681</c:v>
                </c:pt>
                <c:pt idx="935">
                  <c:v>1.193216348320649</c:v>
                </c:pt>
                <c:pt idx="936">
                  <c:v>1.1927450158181769</c:v>
                </c:pt>
                <c:pt idx="937">
                  <c:v>1.1922743719538085</c:v>
                </c:pt>
                <c:pt idx="938">
                  <c:v>1.1918044149888631</c:v>
                </c:pt>
                <c:pt idx="939">
                  <c:v>1.191335143190897</c:v>
                </c:pt>
                <c:pt idx="940">
                  <c:v>1.1908665548336723</c:v>
                </c:pt>
                <c:pt idx="941">
                  <c:v>1.1903986481971285</c:v>
                </c:pt>
                <c:pt idx="942">
                  <c:v>1.189931421567354</c:v>
                </c:pt>
                <c:pt idx="943">
                  <c:v>1.1894648732365596</c:v>
                </c:pt>
                <c:pt idx="944">
                  <c:v>1.1889990015030463</c:v>
                </c:pt>
                <c:pt idx="945">
                  <c:v>1.1885338046711795</c:v>
                </c:pt>
                <c:pt idx="946">
                  <c:v>1.1880692810513611</c:v>
                </c:pt>
                <c:pt idx="947">
                  <c:v>1.1876054289600015</c:v>
                </c:pt>
                <c:pt idx="948">
                  <c:v>1.1871422467194908</c:v>
                </c:pt>
                <c:pt idx="949">
                  <c:v>1.1866797326581739</c:v>
                </c:pt>
                <c:pt idx="950">
                  <c:v>1.1862178851103198</c:v>
                </c:pt>
                <c:pt idx="951">
                  <c:v>1.1857567024160964</c:v>
                </c:pt>
                <c:pt idx="952">
                  <c:v>1.1852961829215432</c:v>
                </c:pt>
                <c:pt idx="953">
                  <c:v>1.1848363249785432</c:v>
                </c:pt>
                <c:pt idx="954">
                  <c:v>1.1843771269448</c:v>
                </c:pt>
                <c:pt idx="955">
                  <c:v>1.1839185871838058</c:v>
                </c:pt>
                <c:pt idx="956">
                  <c:v>1.1834607040648177</c:v>
                </c:pt>
                <c:pt idx="957">
                  <c:v>1.1830034759628323</c:v>
                </c:pt>
                <c:pt idx="958">
                  <c:v>1.1825469012585577</c:v>
                </c:pt>
                <c:pt idx="959">
                  <c:v>1.1820909783383893</c:v>
                </c:pt>
                <c:pt idx="960">
                  <c:v>1.1816357055943811</c:v>
                </c:pt>
                <c:pt idx="961">
                  <c:v>1.1811810814242236</c:v>
                </c:pt>
                <c:pt idx="962">
                  <c:v>1.1807271042312151</c:v>
                </c:pt>
                <c:pt idx="963">
                  <c:v>1.180273772424238</c:v>
                </c:pt>
                <c:pt idx="964">
                  <c:v>1.1798210844177333</c:v>
                </c:pt>
                <c:pt idx="965">
                  <c:v>1.1793690386316751</c:v>
                </c:pt>
                <c:pt idx="966">
                  <c:v>1.1789176334915452</c:v>
                </c:pt>
                <c:pt idx="967">
                  <c:v>1.1784668674283094</c:v>
                </c:pt>
                <c:pt idx="968">
                  <c:v>1.1780167388783918</c:v>
                </c:pt>
                <c:pt idx="969">
                  <c:v>1.1775672462836504</c:v>
                </c:pt>
                <c:pt idx="970">
                  <c:v>1.1771183880913525</c:v>
                </c:pt>
                <c:pt idx="971">
                  <c:v>1.1766701627541518</c:v>
                </c:pt>
                <c:pt idx="972">
                  <c:v>1.1762225687300614</c:v>
                </c:pt>
                <c:pt idx="973">
                  <c:v>1.1757756044824319</c:v>
                </c:pt>
                <c:pt idx="974">
                  <c:v>1.1753292684799272</c:v>
                </c:pt>
                <c:pt idx="975">
                  <c:v>1.1748835591965003</c:v>
                </c:pt>
                <c:pt idx="976">
                  <c:v>1.1744384751113699</c:v>
                </c:pt>
                <c:pt idx="977">
                  <c:v>1.1739940147089958</c:v>
                </c:pt>
                <c:pt idx="978">
                  <c:v>1.1735501764790577</c:v>
                </c:pt>
                <c:pt idx="979">
                  <c:v>1.1731069589164302</c:v>
                </c:pt>
                <c:pt idx="980">
                  <c:v>1.1726643605211591</c:v>
                </c:pt>
                <c:pt idx="981">
                  <c:v>1.1722223797984417</c:v>
                </c:pt>
                <c:pt idx="982">
                  <c:v>1.1717810152585981</c:v>
                </c:pt>
                <c:pt idx="983">
                  <c:v>1.1713402654170546</c:v>
                </c:pt>
                <c:pt idx="984">
                  <c:v>1.1709001287943179</c:v>
                </c:pt>
                <c:pt idx="985">
                  <c:v>1.1704606039159522</c:v>
                </c:pt>
                <c:pt idx="986">
                  <c:v>1.1700216893125581</c:v>
                </c:pt>
                <c:pt idx="987">
                  <c:v>1.1695833835197498</c:v>
                </c:pt>
                <c:pt idx="988">
                  <c:v>1.169145685078133</c:v>
                </c:pt>
                <c:pt idx="989">
                  <c:v>1.1687085925332825</c:v>
                </c:pt>
                <c:pt idx="990">
                  <c:v>1.1682721044357205</c:v>
                </c:pt>
                <c:pt idx="991">
                  <c:v>1.1678362193408967</c:v>
                </c:pt>
                <c:pt idx="992">
                  <c:v>1.1674009358091615</c:v>
                </c:pt>
                <c:pt idx="993">
                  <c:v>1.16696625240575</c:v>
                </c:pt>
                <c:pt idx="994">
                  <c:v>1.1665321677007587</c:v>
                </c:pt>
                <c:pt idx="995">
                  <c:v>1.1660986802691224</c:v>
                </c:pt>
                <c:pt idx="996">
                  <c:v>1.165665788690595</c:v>
                </c:pt>
                <c:pt idx="997">
                  <c:v>1.1652334915497273</c:v>
                </c:pt>
                <c:pt idx="998">
                  <c:v>1.1648017874358472</c:v>
                </c:pt>
                <c:pt idx="999">
                  <c:v>1.1643706749430374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BC-4B95-8BE4-7AF06F7DD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415616"/>
        <c:axId val="219690496"/>
      </c:scatterChart>
      <c:valAx>
        <c:axId val="216415616"/>
        <c:scaling>
          <c:logBase val="10"/>
          <c:orientation val="minMax"/>
          <c:max val="1000"/>
        </c:scaling>
        <c:delete val="0"/>
        <c:axPos val="b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min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 (mm)</a:t>
                </a:r>
              </a:p>
            </c:rich>
          </c:tx>
          <c:layout>
            <c:manualLayout>
              <c:xMode val="edge"/>
              <c:yMode val="edge"/>
              <c:x val="0.38906113257385982"/>
              <c:y val="0.92749347328777776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9690496"/>
        <c:crossesAt val="0.1"/>
        <c:crossBetween val="midCat"/>
      </c:valAx>
      <c:valAx>
        <c:axId val="219690496"/>
        <c:scaling>
          <c:logBase val="10"/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min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Voltage (kV/mm)</a:t>
                </a:r>
              </a:p>
            </c:rich>
          </c:tx>
          <c:layout>
            <c:manualLayout>
              <c:xMode val="edge"/>
              <c:yMode val="edge"/>
              <c:x val="1.6631749156355454E-2"/>
              <c:y val="0.30117305901278468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641561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miter lim="800000"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65C5B-9D45-4A60-8530-2E91F2FCC2EC}" type="datetimeFigureOut">
              <a:rPr lang="en-GB" smtClean="0"/>
              <a:t>05/04/2024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C7C12-1ED9-4D4E-B792-FC22931855A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6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Compressibility factors; moisture, density, thickness (if un-milled), age</a:t>
            </a:r>
          </a:p>
          <a:p>
            <a:r>
              <a:rPr lang="en-US" dirty="0"/>
              <a:t>Screen pattern is approximately 0.25mm (each side) so the ratio of screen pattern to non-screen pattern is greater for thinner samples. </a:t>
            </a:r>
          </a:p>
          <a:p>
            <a:r>
              <a:rPr lang="en-US" dirty="0"/>
              <a:t>Compressibility spec; 1.5 mm = 10%, 2.0 &amp; 3.0 mm = 7.5%</a:t>
            </a:r>
          </a:p>
          <a:p>
            <a:r>
              <a:rPr lang="en-US" dirty="0"/>
              <a:t>Reversible compressibility spec; 1.5 mm = 45%, 2.0 &amp; 3.0 mm = 50%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68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Compressibility factors; moisture, density, thickness (if un-milled), age</a:t>
            </a:r>
          </a:p>
          <a:p>
            <a:r>
              <a:rPr lang="en-US" dirty="0"/>
              <a:t>Screen pattern is approximately 0.25mm (each side) so the ratio of screen pattern to non-screen pattern is greater for thinner samples. </a:t>
            </a:r>
          </a:p>
          <a:p>
            <a:r>
              <a:rPr lang="en-US" dirty="0"/>
              <a:t>Compressibility spec; 1.5 mm = 10%, 2.0 &amp; 3.0 mm = 7.5%</a:t>
            </a:r>
          </a:p>
          <a:p>
            <a:r>
              <a:rPr lang="en-US" dirty="0"/>
              <a:t>Reversible compressibility spec; 1.5 mm = 45%, 2.0 &amp; 3.0 mm = 50%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14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Cellulose materials are less than 6 due to the areas within that material that are filled with a different material (mineral oil in the table above).  Values are dependent on ratio of oil to cellulose.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684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solidFill>
                  <a:schemeClr val="tx1"/>
                </a:solidFill>
              </a:rPr>
              <a:t>This will reduce the stress in the fluid, which typically sets the design clearance.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9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in H-L space with uniform field.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97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barrier on top and 3 barriers below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97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barriers on top and 5 barriers below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140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text boxes with numbers pulled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8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C7C12-1ED9-4D4E-B792-FC22931855AD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45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D5A352-60BD-4017-98AA-9C2AFC1AA5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1"/>
            <a:ext cx="12192001" cy="545623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962FD-D7C0-4549-88A8-3732CF988996}"/>
              </a:ext>
            </a:extLst>
          </p:cNvPr>
          <p:cNvSpPr/>
          <p:nvPr userDrawn="1"/>
        </p:nvSpPr>
        <p:spPr>
          <a:xfrm>
            <a:off x="-2" y="6788944"/>
            <a:ext cx="12192001" cy="69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5482588"/>
            <a:ext cx="11236324" cy="591345"/>
          </a:xfrm>
        </p:spPr>
        <p:txBody>
          <a:bodyPr anchor="ctr"/>
          <a:lstStyle>
            <a:lvl1pPr>
              <a:defRPr>
                <a:solidFill>
                  <a:srgbClr val="DC0000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1845286-D99B-403A-B64D-90F0CD9C0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3" y="4696620"/>
            <a:ext cx="12192003" cy="759619"/>
          </a:xfrm>
          <a:solidFill>
            <a:schemeClr val="bg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B1BE8AE5-A781-43F2-8A50-476F526D9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0532" y="6115521"/>
            <a:ext cx="11249027" cy="38085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de-CH" sz="2200" kern="1200" cap="all" baseline="0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SUBTITLE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8C73636-C9C8-436F-BBB1-3E776FF34A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515" y="4917281"/>
            <a:ext cx="2014538" cy="30718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9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37" userDrawn="1">
          <p15:clr>
            <a:srgbClr val="5ACBF0"/>
          </p15:clr>
        </p15:guide>
        <p15:guide id="2" orient="horz" pos="2957" userDrawn="1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54E912-13C2-4285-A11D-9157130556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30290" y="1"/>
            <a:ext cx="2620433" cy="6560329"/>
          </a:xfrm>
          <a:solidFill>
            <a:schemeClr val="bg2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6" y="2143126"/>
            <a:ext cx="12192000" cy="194427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-1" y="4087404"/>
            <a:ext cx="12192000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5708"/>
            <a:ext cx="10750549" cy="131405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EDA028-EB30-4298-892D-54C09D73D1EB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7177B205-6051-4DDA-8101-C72B1EB53592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0">
            <a:extLst>
              <a:ext uri="{FF2B5EF4-FFF2-40B4-BE49-F238E27FC236}">
                <a16:creationId xmlns:a16="http://schemas.microsoft.com/office/drawing/2014/main" id="{664C2EEF-766E-49AE-B903-D5DA44517A0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1"/>
            <a:ext cx="12192000" cy="655240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image,</a:t>
            </a:r>
            <a:br>
              <a:rPr lang="en-US" dirty="0"/>
            </a:br>
            <a:r>
              <a:rPr lang="en-US" dirty="0"/>
              <a:t>then right click &gt; send to back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1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B75C0E-C123-47DB-9774-4CBAE75D0E3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1"/>
            <a:ext cx="12192000" cy="655240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54E912-13C2-4285-A11D-9157130556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30290" y="1"/>
            <a:ext cx="2620433" cy="6552402"/>
          </a:xfrm>
          <a:solidFill>
            <a:schemeClr val="bg2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0CDF59-98A9-419A-9DDE-7EBEC1F4944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4" y="878682"/>
            <a:ext cx="5111748" cy="135731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2228929"/>
            <a:ext cx="5111748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1320801"/>
            <a:ext cx="4420659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0346F9BB-0357-4DB4-97CE-561DBFE70169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2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1F23182-A6AB-4EF3-A0B6-B3CA601873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3174" y="1393"/>
            <a:ext cx="12195175" cy="419038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ED1F65-A17A-408F-A79E-6EBA3EF7F69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C22536-9BBD-406D-AB02-53689C9ED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016" y="5526087"/>
            <a:ext cx="3472393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DB26759-0209-430B-80FD-DEB9C0038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1152" y="5526087"/>
            <a:ext cx="3472393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8ADA5E8-EBD3-4A24-A0E9-CB9EA3082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0288" y="5526087"/>
            <a:ext cx="3472393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A63B6F-75E8-4942-8E8A-AE7FA6020A3D}"/>
              </a:ext>
            </a:extLst>
          </p:cNvPr>
          <p:cNvSpPr/>
          <p:nvPr userDrawn="1"/>
        </p:nvSpPr>
        <p:spPr>
          <a:xfrm>
            <a:off x="-2" y="4191794"/>
            <a:ext cx="12192001" cy="69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E26A42C-56F3-4468-8AA4-D40B535D2E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117851"/>
            <a:ext cx="12187235" cy="1073928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3412331"/>
            <a:ext cx="11109605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95E1B48-BA05-4157-99D6-16B3D0E8B9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016" y="5379945"/>
            <a:ext cx="3349625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E2826B7-8173-4EEF-805F-4DEE0204394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4801" y="5379945"/>
            <a:ext cx="3349625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ED65D6A9-FE7A-4764-9A0B-B9141ABABA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288" y="5379945"/>
            <a:ext cx="3349625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B423DC0-A013-4C46-90DD-0B2387EE6C1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2017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07C033E-B1B6-44F1-A378-BF4365D9B62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84802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211A11-93BA-40B8-94BD-FD81CC3AA26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10289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24E73DA8-BC23-48E4-BA7F-FFB64CDEA8C0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64" userDrawn="1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FB61995-F61A-4BA9-B7CA-5BB6675D9BEB}"/>
              </a:ext>
            </a:extLst>
          </p:cNvPr>
          <p:cNvSpPr/>
          <p:nvPr userDrawn="1"/>
        </p:nvSpPr>
        <p:spPr>
          <a:xfrm>
            <a:off x="-2" y="4191794"/>
            <a:ext cx="12192001" cy="69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057149-9103-4F4E-9DDF-8232662DE16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3174" y="-1"/>
            <a:ext cx="12195175" cy="419064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DE465E0-EE04-4391-8915-1181D8E9BB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175" y="3117849"/>
            <a:ext cx="12187200" cy="1072794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ED1F65-A17A-408F-A79E-6EBA3EF7F69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C22536-9BBD-406D-AB02-53689C9ED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016" y="5526087"/>
            <a:ext cx="2658181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DB26759-0209-430B-80FD-DEB9C0038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9511" y="5526087"/>
            <a:ext cx="2658181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8ADA5E8-EBD3-4A24-A0E9-CB9EA3082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006" y="5526087"/>
            <a:ext cx="2658181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3412331"/>
            <a:ext cx="11109605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954A8E6-9C84-4325-941D-4FBFAB5795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4500" y="5526087"/>
            <a:ext cx="2658181" cy="7747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142E4846-97F2-454E-B769-FA303A47B9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2015" y="5379945"/>
            <a:ext cx="2496000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52F3AB-E3AF-400F-A7D3-476D5176B6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89511" y="5379945"/>
            <a:ext cx="2496000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9D539810-0A19-437C-A702-46BE010542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7005" y="5379945"/>
            <a:ext cx="2496000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840CCF6A-B715-438F-AD93-0B471947EE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23124" y="5379945"/>
            <a:ext cx="2496000" cy="10800"/>
          </a:xfrm>
          <a:solidFill>
            <a:schemeClr val="bg2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D0214E7-4D50-4311-9462-7C70AD5AA7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2017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2BCB35B-1557-4D00-80CF-7AD7A7E992E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9513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ECBA5A9-F0F8-40F5-91B9-C37EA48F738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07007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4700E8B-A97E-476A-94C0-E51D94075E2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923126" y="4617245"/>
            <a:ext cx="583200" cy="583406"/>
          </a:xfrm>
          <a:custGeom>
            <a:avLst/>
            <a:gdLst>
              <a:gd name="connsiteX0" fmla="*/ 0 w 529433"/>
              <a:gd name="connsiteY0" fmla="*/ 0 h 583406"/>
              <a:gd name="connsiteX1" fmla="*/ 529433 w 529433"/>
              <a:gd name="connsiteY1" fmla="*/ 0 h 583406"/>
              <a:gd name="connsiteX2" fmla="*/ 529433 w 529433"/>
              <a:gd name="connsiteY2" fmla="*/ 583406 h 583406"/>
              <a:gd name="connsiteX3" fmla="*/ 0 w 529433"/>
              <a:gd name="connsiteY3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33" h="583406">
                <a:moveTo>
                  <a:pt x="0" y="0"/>
                </a:moveTo>
                <a:lnTo>
                  <a:pt x="529433" y="0"/>
                </a:lnTo>
                <a:lnTo>
                  <a:pt x="529433" y="583406"/>
                </a:lnTo>
                <a:lnTo>
                  <a:pt x="0" y="583406"/>
                </a:lnTo>
                <a:close/>
              </a:path>
            </a:pathLst>
          </a:cu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B55AFC5D-6217-494E-AF73-E23D17415B85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64" userDrawn="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w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B75C0E-C123-47DB-9774-4CBAE75D0E3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857376" y="-1"/>
            <a:ext cx="10334625" cy="655240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0CDF59-98A9-419A-9DDE-7EBEC1F4944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50394E-70C0-42BB-8A50-3E904E8CBE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854200" y="2381"/>
            <a:ext cx="3424768" cy="6550018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D16E9EA-F57D-42A4-B7CA-9E65171A8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9928" y="2546428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16FE57B-4259-45F0-A47C-975396EC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9928" y="3346224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961945E-51C2-4D53-A090-3F810A43C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9928" y="4146020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0CCC0AF0-B1E9-417D-80B6-3876E2CBED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39928" y="4945816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A46D67F-D344-4D53-A1F2-8E0FB83F7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9928" y="5745612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515AE4-E765-48AF-9B8A-8C7F39F33DF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96906" y="2546428"/>
            <a:ext cx="676800" cy="675402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4" y="878682"/>
            <a:ext cx="5708649" cy="135731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2228929"/>
            <a:ext cx="5708649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1320801"/>
            <a:ext cx="4805893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4D204F38-08CB-4137-A8DA-0516D4EF879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96906" y="3346224"/>
            <a:ext cx="676800" cy="675402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3CAE314C-1E95-4344-B583-D59F1ECBDF6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96906" y="4146020"/>
            <a:ext cx="676800" cy="675402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6378DC33-056D-4FD1-B310-4125CD37658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96906" y="4945816"/>
            <a:ext cx="676800" cy="675402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7B522C5E-90E8-46FE-9B66-672F33B2DCA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96906" y="5745612"/>
            <a:ext cx="676800" cy="675402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4FB7DF68-254F-4EF4-90EA-7CB6F0FDC668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5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w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64ADBF9-F42E-4DDA-B116-19E3AAEB333E}"/>
              </a:ext>
            </a:extLst>
          </p:cNvPr>
          <p:cNvSpPr/>
          <p:nvPr userDrawn="1"/>
        </p:nvSpPr>
        <p:spPr>
          <a:xfrm>
            <a:off x="-2" y="4229894"/>
            <a:ext cx="12192001" cy="69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4D77D2-031B-409E-A24D-80592EC240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1145055"/>
            <a:ext cx="12192000" cy="30864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Enter</a:t>
            </a:r>
            <a:r>
              <a:rPr lang="en-US" dirty="0"/>
              <a:t>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BCF077D-F93C-4E03-B151-FADE2F255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8210" y="4432249"/>
            <a:ext cx="4518027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9B9515A-B082-4916-B5BC-5A7E667C6F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210" y="5103458"/>
            <a:ext cx="4518027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CA6004A-D8E5-49E6-882F-DB7C3190E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8210" y="5774667"/>
            <a:ext cx="4518027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AE958B7-B52C-4072-A886-1FE3A07259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748" y="4432249"/>
            <a:ext cx="4518027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53F1A3C-F1A4-417C-95E1-98E06DD141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3748" y="5103458"/>
            <a:ext cx="4518027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4BD057AB-3A75-4FEB-AEB0-E3A2592879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3748" y="5774667"/>
            <a:ext cx="4518027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5EB6904-8D3C-4617-9BFD-59CE8A17CF6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58562" y="4432249"/>
            <a:ext cx="478800" cy="478654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64E74D1-6075-4B49-8176-D9614C9C30D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58562" y="5103458"/>
            <a:ext cx="478800" cy="478654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102DDA90-A55A-4848-B75A-27D1B22EE62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58562" y="5774667"/>
            <a:ext cx="478800" cy="478654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A3A9AE5-700D-4C97-9297-029B58C7823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49762" y="4432249"/>
            <a:ext cx="478800" cy="478654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94B7A62-FFCF-4C64-92DC-B7B704C8B0C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49762" y="5103458"/>
            <a:ext cx="478800" cy="478654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BA69417-775E-4C62-A91F-D8B91DEF1A0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49762" y="5774667"/>
            <a:ext cx="478800" cy="478654"/>
          </a:xfrm>
        </p:spPr>
        <p:txBody>
          <a:bodyPr lIns="0" rIns="0"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 here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023381-D035-4F62-ABEB-7A68082A3F7B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">
            <a:extLst>
              <a:ext uri="{FF2B5EF4-FFF2-40B4-BE49-F238E27FC236}">
                <a16:creationId xmlns:a16="http://schemas.microsoft.com/office/drawing/2014/main" id="{E7AFF114-4395-480F-8E3F-2DD91DB9B281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5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Lis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16FE57B-4259-45F0-A47C-975396EC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7619" y="1889694"/>
            <a:ext cx="4038600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B75C0E-C123-47DB-9774-4CBAE75D0E3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-1"/>
            <a:ext cx="7184173" cy="65524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</a:t>
            </a:r>
            <a:br>
              <a:rPr lang="en-US" dirty="0"/>
            </a:br>
            <a:r>
              <a:rPr lang="en-US" dirty="0"/>
              <a:t>insert an image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0CDF59-98A9-419A-9DDE-7EBEC1F4944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D16E9EA-F57D-42A4-B7CA-9E65171A8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619" y="1089898"/>
            <a:ext cx="4038600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961945E-51C2-4D53-A090-3F810A43C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7619" y="2689490"/>
            <a:ext cx="4038600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0CCC0AF0-B1E9-417D-80B6-3876E2CBED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619" y="3489286"/>
            <a:ext cx="4038600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A46D67F-D344-4D53-A1F2-8E0FB83F7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7619" y="4289082"/>
            <a:ext cx="4038600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C8FE087F-C669-4AB3-B6E5-57E01BE116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7619" y="5088878"/>
            <a:ext cx="4038600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B94517B-F20D-46E4-A90D-D9133EA13D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7619" y="1824760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28B4BB5-DB77-43F2-971C-7AB98FF95F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7619" y="2624556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A047525-9C78-4FFD-9BFA-BBD5BACA257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27619" y="3424352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6A8F779-51EA-444C-9A11-F6C15B93E3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27619" y="4224148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9D30C3F8-9B91-4E1A-BD4F-E95E049110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27619" y="5023944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50394E-70C0-42BB-8A50-3E904E8CBE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3973"/>
            <a:ext cx="2396067" cy="6555575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4" y="878682"/>
            <a:ext cx="5111748" cy="135731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2228929"/>
            <a:ext cx="5111748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1320801"/>
            <a:ext cx="4420659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cxnSp>
        <p:nvCxnSpPr>
          <p:cNvPr id="35" name="Straight Connector 9">
            <a:extLst>
              <a:ext uri="{FF2B5EF4-FFF2-40B4-BE49-F238E27FC236}">
                <a16:creationId xmlns:a16="http://schemas.microsoft.com/office/drawing/2014/main" id="{9DA92369-D581-441A-B062-CC56A5A25131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5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Lis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38EF60B-A6E0-4532-93B7-81DAFDDA2FE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28000" y="-1"/>
            <a:ext cx="4064000" cy="6552000"/>
          </a:xfrm>
        </p:spPr>
        <p:txBody>
          <a:bodyPr lIns="396000" anchor="ctr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the icon to</a:t>
            </a:r>
            <a:br>
              <a:rPr lang="en-US" dirty="0"/>
            </a:br>
            <a:r>
              <a:rPr lang="en-US" dirty="0"/>
              <a:t>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361156"/>
            <a:ext cx="7279005" cy="5913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1E14C698-8D09-4415-A8C0-071B5EB4B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3" y="1424064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6952629-F3C2-495D-A1C3-494B082C0F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3" y="2229465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B6C968DA-4617-4CD1-AA29-55C80BB327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3" y="3034866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BE01E5D1-B071-4AA5-8540-CBAF19DF62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073" y="3840267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CDBBDB4B-82E5-462F-994E-EB638AA414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3" y="4645669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B083C0C-7D82-4092-A86D-9134F8244B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6090" y="1424064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8791DC4-F201-40F5-AA15-E843216F1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6089" y="2229465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37EA86D-462E-4DD4-B348-8C7CE96A71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86906" y="3034865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F9479744-61E0-463A-9CB5-12C47F42AD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6090" y="3840267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9FC41FB5-4B2A-4F91-B1D8-E3E533B4C1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6090" y="4645669"/>
            <a:ext cx="3251833" cy="675402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DF608D3-BD37-4C9D-9195-F12AB2DD02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4679" y="2164465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E7B15A-DCFF-4493-BF2E-F401F385E4C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4679" y="2968066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313460-64FD-44E0-9831-7B2E084C17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4679" y="3771667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93FD37-CF0D-475C-BBC6-0214F1B07E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4679" y="4575269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9AF77B-D110-4FC1-83D7-BFDB778426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29565" y="2164465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FFBF06A-6239-4C08-857C-D178D1012CC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29565" y="2968066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E597959-B362-4B37-A08C-56F7593552E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29565" y="3771667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C0904EE-2E8E-43C0-A11C-65D4634AFC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29565" y="4575269"/>
            <a:ext cx="2592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56B864-E235-462F-81AA-6275806C4E12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03DEA35-166C-4DB5-B8B1-89BD449434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613177" y="386"/>
            <a:ext cx="1578823" cy="6551614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41" name="Straight Connector 9">
            <a:extLst>
              <a:ext uri="{FF2B5EF4-FFF2-40B4-BE49-F238E27FC236}">
                <a16:creationId xmlns:a16="http://schemas.microsoft.com/office/drawing/2014/main" id="{A71EBA70-853D-452F-89D0-44726312784F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4D77D2-031B-409E-A24D-80592EC240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1145055"/>
            <a:ext cx="12192000" cy="540694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023381-D035-4F62-ABEB-7A68082A3F7B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Enter</a:t>
            </a:r>
            <a:r>
              <a:rPr lang="en-US" dirty="0"/>
              <a:t>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8B1B9AF1-9D65-46CE-B544-8AF32CB2DB8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0" y="1145055"/>
            <a:ext cx="12192000" cy="1217145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BCF077D-F93C-4E03-B151-FADE2F255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2" y="1521443"/>
            <a:ext cx="2574928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9B9515A-B082-4916-B5BC-5A7E667C6F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0205" y="1521443"/>
            <a:ext cx="2574928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CA6004A-D8E5-49E6-882F-DB7C3190E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7339" y="1521443"/>
            <a:ext cx="2574928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AE958B7-B52C-4072-A886-1FE3A07259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4471" y="1521443"/>
            <a:ext cx="2574928" cy="478654"/>
          </a:xfrm>
        </p:spPr>
        <p:txBody>
          <a:bodyPr anchor="ctr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A308E59-61F6-49EF-A88A-567C2500E8F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2803301" y="1719784"/>
            <a:ext cx="792000" cy="24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C947AA-EE96-4C74-B46C-72B04B03A6F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5400000">
            <a:off x="5690435" y="1719784"/>
            <a:ext cx="792000" cy="24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A280655-E721-4F52-9D5A-7A89BE4B2E1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5400000">
            <a:off x="8585711" y="1719784"/>
            <a:ext cx="792000" cy="24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34" name="Straight Connector 9">
            <a:extLst>
              <a:ext uri="{FF2B5EF4-FFF2-40B4-BE49-F238E27FC236}">
                <a16:creationId xmlns:a16="http://schemas.microsoft.com/office/drawing/2014/main" id="{D6806B05-DF8F-426C-8455-D03FAA3261E6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C462DE-6B71-4D24-9F85-5B423F4BFF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599"/>
            <a:ext cx="12192000" cy="51803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DE4C35-B01F-4338-B95A-9D54D4B31306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88FA72-9127-4EF7-960B-54FC2DD9A3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" y="5365591"/>
            <a:ext cx="12191995" cy="1186395"/>
          </a:xfrm>
          <a:custGeom>
            <a:avLst/>
            <a:gdLst>
              <a:gd name="connsiteX0" fmla="*/ 0 w 9143999"/>
              <a:gd name="connsiteY0" fmla="*/ 0 h 69056"/>
              <a:gd name="connsiteX1" fmla="*/ 9143999 w 9143999"/>
              <a:gd name="connsiteY1" fmla="*/ 0 h 69056"/>
              <a:gd name="connsiteX2" fmla="*/ 9143999 w 9143999"/>
              <a:gd name="connsiteY2" fmla="*/ 69056 h 69056"/>
              <a:gd name="connsiteX3" fmla="*/ 0 w 9143999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999" h="69056">
                <a:moveTo>
                  <a:pt x="0" y="0"/>
                </a:moveTo>
                <a:lnTo>
                  <a:pt x="9143999" y="0"/>
                </a:lnTo>
                <a:lnTo>
                  <a:pt x="9143999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322B3D21-28BD-41C0-9879-B617FB1454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068" y="5657850"/>
            <a:ext cx="4243909" cy="591345"/>
          </a:xfrm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  <a:lvl2pPr algn="r">
              <a:defRPr sz="2400" b="1" cap="all" baseline="0">
                <a:solidFill>
                  <a:schemeClr val="accent3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1BC08B7-263C-4B7E-99E8-74D77E382E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6402" y="5657850"/>
            <a:ext cx="4243909" cy="591345"/>
          </a:xfrm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  <a:lvl2pPr algn="r">
              <a:defRPr sz="2400" b="1" cap="all" baseline="0">
                <a:solidFill>
                  <a:schemeClr val="accent3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361155"/>
            <a:ext cx="11236324" cy="71818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95708-1610-4414-8468-DC4007D1C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" y="5296534"/>
            <a:ext cx="12191999" cy="69056"/>
          </a:xfrm>
          <a:custGeom>
            <a:avLst/>
            <a:gdLst>
              <a:gd name="connsiteX0" fmla="*/ 0 w 9143999"/>
              <a:gd name="connsiteY0" fmla="*/ 0 h 69056"/>
              <a:gd name="connsiteX1" fmla="*/ 9143999 w 9143999"/>
              <a:gd name="connsiteY1" fmla="*/ 0 h 69056"/>
              <a:gd name="connsiteX2" fmla="*/ 9143999 w 9143999"/>
              <a:gd name="connsiteY2" fmla="*/ 69056 h 69056"/>
              <a:gd name="connsiteX3" fmla="*/ 0 w 9143999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999" h="69056">
                <a:moveTo>
                  <a:pt x="0" y="0"/>
                </a:moveTo>
                <a:lnTo>
                  <a:pt x="9143999" y="0"/>
                </a:lnTo>
                <a:lnTo>
                  <a:pt x="9143999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002F6B9B-7BE5-4DDE-9C1A-9431DF316E43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1468F0C-07DD-498E-8F72-CFAE2A6FFB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5" y="-2"/>
            <a:ext cx="12192005" cy="545623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F48153-A4BE-4F1E-88DE-46F490D9A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33" y="5787390"/>
            <a:ext cx="11184465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C2D7E7-1F81-4879-A5C7-C65D8403886F}"/>
              </a:ext>
            </a:extLst>
          </p:cNvPr>
          <p:cNvSpPr/>
          <p:nvPr userDrawn="1"/>
        </p:nvSpPr>
        <p:spPr>
          <a:xfrm>
            <a:off x="-2" y="5458619"/>
            <a:ext cx="12192001" cy="69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C311F4-36EE-4B17-9856-254848661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5" y="4694238"/>
            <a:ext cx="12192004" cy="762000"/>
          </a:xfrm>
          <a:solidFill>
            <a:schemeClr val="bg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4F4C0-9C65-4ED2-9772-B369B1A9C5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934" y="4694238"/>
            <a:ext cx="11184465" cy="1034972"/>
          </a:xfrm>
        </p:spPr>
        <p:txBody>
          <a:bodyPr lIns="0" bIns="0" anchor="b"/>
          <a:lstStyle>
            <a:lvl1pPr marL="0" indent="0">
              <a:buNone/>
              <a:defRPr sz="76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4899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37" userDrawn="1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78B7FB-3012-4E36-B104-A71F35D29E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75" y="1369779"/>
            <a:ext cx="12185651" cy="5182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DE4C35-B01F-4338-B95A-9D54D4B31306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361155"/>
            <a:ext cx="11236324" cy="71818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81F182-AB75-4952-9490-536B7481E7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5363566"/>
            <a:ext cx="12188824" cy="1188410"/>
          </a:xfrm>
          <a:solidFill>
            <a:schemeClr val="bg2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322B3D21-28BD-41C0-9879-B617FB1454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068" y="5657850"/>
            <a:ext cx="2698755" cy="591345"/>
          </a:xfrm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  <a:lvl2pPr algn="r">
              <a:defRPr sz="2400" b="1" cap="all" baseline="0">
                <a:solidFill>
                  <a:schemeClr val="accent3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1BC08B7-263C-4B7E-99E8-74D77E382E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3312" y="5657850"/>
            <a:ext cx="2698755" cy="591345"/>
          </a:xfrm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  <a:lvl2pPr algn="r">
              <a:defRPr sz="2400" b="1" cap="all" baseline="0">
                <a:solidFill>
                  <a:schemeClr val="accent3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783E410A-2B3B-48F7-87B0-DC85D814DA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1556" y="5657850"/>
            <a:ext cx="2698755" cy="591345"/>
          </a:xfrm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  <a:lvl2pPr algn="r">
              <a:defRPr sz="2400" b="1" cap="all" baseline="0">
                <a:solidFill>
                  <a:schemeClr val="accent3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997DDA0-6ACA-4C25-A603-9E7478197E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296891"/>
            <a:ext cx="12192000" cy="69056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A65D752C-5C4F-4E4E-AE01-A5DB0E530DDA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4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F8E5640-548C-4893-B535-4183C0E77F6F}"/>
              </a:ext>
            </a:extLst>
          </p:cNvPr>
          <p:cNvSpPr/>
          <p:nvPr userDrawn="1"/>
        </p:nvSpPr>
        <p:spPr>
          <a:xfrm>
            <a:off x="-3176" y="6556375"/>
            <a:ext cx="12195176" cy="301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B47A272-82F2-4EEA-9A78-793CC4A3C6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"/>
            <a:ext cx="12192000" cy="367029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83A770-5F46-4B59-A6D3-C2D87FA97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3" y="3903664"/>
            <a:ext cx="11236327" cy="2441890"/>
          </a:xfrm>
        </p:spPr>
        <p:txBody>
          <a:bodyPr numCol="2" spcCol="28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58DD9B-E32E-49B6-8317-87BEE7EAD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98580"/>
            <a:ext cx="12191999" cy="1071721"/>
          </a:xfrm>
          <a:solidFill>
            <a:schemeClr val="bg2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868136"/>
            <a:ext cx="11236324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749AA4-5AE2-4038-8DB1-2E213FB5B2EE}"/>
              </a:ext>
            </a:extLst>
          </p:cNvPr>
          <p:cNvCxnSpPr>
            <a:cxnSpLocks/>
          </p:cNvCxnSpPr>
          <p:nvPr userDrawn="1"/>
        </p:nvCxnSpPr>
        <p:spPr>
          <a:xfrm>
            <a:off x="-4234" y="6556374"/>
            <a:ext cx="12200467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9">
            <a:extLst>
              <a:ext uri="{FF2B5EF4-FFF2-40B4-BE49-F238E27FC236}">
                <a16:creationId xmlns:a16="http://schemas.microsoft.com/office/drawing/2014/main" id="{1CAF357A-7232-4552-85B5-D9433E29470F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725E7BE0-88B1-4B70-B547-408ABC130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31347" r="10214" b="30720"/>
          <a:stretch/>
        </p:blipFill>
        <p:spPr>
          <a:xfrm>
            <a:off x="10879728" y="6612755"/>
            <a:ext cx="11082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B75C0E-C123-47DB-9774-4CBAE75D0E3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-1" y="-1"/>
            <a:ext cx="8089295" cy="65524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0CDF59-98A9-419A-9DDE-7EBEC1F4944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4C01ED-3574-4C10-BB95-6B830C475F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98934" y="815976"/>
            <a:ext cx="3268133" cy="4315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48EE87A-9CF4-406A-9218-630D2457D5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-3174" y="869692"/>
            <a:ext cx="5111748" cy="1358439"/>
          </a:xfrm>
          <a:custGeom>
            <a:avLst/>
            <a:gdLst>
              <a:gd name="connsiteX0" fmla="*/ 0 w 829551"/>
              <a:gd name="connsiteY0" fmla="*/ 0 h 1357313"/>
              <a:gd name="connsiteX1" fmla="*/ 829551 w 829551"/>
              <a:gd name="connsiteY1" fmla="*/ 0 h 1357313"/>
              <a:gd name="connsiteX2" fmla="*/ 829551 w 829551"/>
              <a:gd name="connsiteY2" fmla="*/ 1357313 h 1357313"/>
              <a:gd name="connsiteX3" fmla="*/ 0 w 829551"/>
              <a:gd name="connsiteY3" fmla="*/ 1357313 h 135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551" h="1357313">
                <a:moveTo>
                  <a:pt x="0" y="0"/>
                </a:moveTo>
                <a:lnTo>
                  <a:pt x="829551" y="0"/>
                </a:lnTo>
                <a:lnTo>
                  <a:pt x="829551" y="1357313"/>
                </a:lnTo>
                <a:lnTo>
                  <a:pt x="0" y="135731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1320801"/>
            <a:ext cx="4420659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47C50BD-02DC-4336-9837-65A1D5E6E52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" y="2228929"/>
            <a:ext cx="5111748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505B0E6-DDCC-41D3-B820-1767672BF37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08877" y="-3974"/>
            <a:ext cx="1780417" cy="6557173"/>
          </a:xfrm>
          <a:custGeom>
            <a:avLst/>
            <a:gdLst>
              <a:gd name="connsiteX0" fmla="*/ 0 w 1335313"/>
              <a:gd name="connsiteY0" fmla="*/ 0 h 6557173"/>
              <a:gd name="connsiteX1" fmla="*/ 1335313 w 1335313"/>
              <a:gd name="connsiteY1" fmla="*/ 0 h 6557173"/>
              <a:gd name="connsiteX2" fmla="*/ 1335313 w 1335313"/>
              <a:gd name="connsiteY2" fmla="*/ 6557173 h 6557173"/>
              <a:gd name="connsiteX3" fmla="*/ 0 w 1335313"/>
              <a:gd name="connsiteY3" fmla="*/ 6557173 h 65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313" h="6557173">
                <a:moveTo>
                  <a:pt x="0" y="0"/>
                </a:moveTo>
                <a:lnTo>
                  <a:pt x="1335313" y="0"/>
                </a:lnTo>
                <a:lnTo>
                  <a:pt x="1335313" y="6557173"/>
                </a:lnTo>
                <a:lnTo>
                  <a:pt x="0" y="6557173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DCA6989A-D39C-427C-952F-E36B31D6B243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5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  <p15:guide id="3" orient="horz" pos="55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38EF60B-A6E0-4532-93B7-81DAFDDA2FE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096000" y="-1"/>
            <a:ext cx="6096000" cy="655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</a:t>
            </a:r>
            <a:br>
              <a:rPr lang="en-US" dirty="0"/>
            </a:br>
            <a:r>
              <a:rPr lang="en-US" dirty="0"/>
              <a:t>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7" y="361156"/>
            <a:ext cx="5480684" cy="5913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56B864-E235-462F-81AA-6275806C4E12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C98AE5-E634-4822-B5EF-31CA8DB831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00" y="1501141"/>
            <a:ext cx="5480051" cy="363055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86EDCC4-9D78-41BE-99BF-43E24BC5DB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2" y="2767"/>
            <a:ext cx="1578823" cy="6552000"/>
          </a:xfrm>
          <a:custGeom>
            <a:avLst/>
            <a:gdLst>
              <a:gd name="connsiteX0" fmla="*/ 0 w 1184117"/>
              <a:gd name="connsiteY0" fmla="*/ 0 h 6552000"/>
              <a:gd name="connsiteX1" fmla="*/ 1184117 w 1184117"/>
              <a:gd name="connsiteY1" fmla="*/ 0 h 6552000"/>
              <a:gd name="connsiteX2" fmla="*/ 1184117 w 1184117"/>
              <a:gd name="connsiteY2" fmla="*/ 6552000 h 6552000"/>
              <a:gd name="connsiteX3" fmla="*/ 0 w 1184117"/>
              <a:gd name="connsiteY3" fmla="*/ 6552000 h 6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117" h="6552000">
                <a:moveTo>
                  <a:pt x="0" y="0"/>
                </a:moveTo>
                <a:lnTo>
                  <a:pt x="1184117" y="0"/>
                </a:lnTo>
                <a:lnTo>
                  <a:pt x="1184117" y="6552000"/>
                </a:lnTo>
                <a:lnTo>
                  <a:pt x="0" y="6552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A298CA77-325D-47E3-A9CA-467FA5E45836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6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wo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7" y="361156"/>
            <a:ext cx="7242377" cy="5913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C98AE5-E634-4822-B5EF-31CA8DB831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899" y="1501140"/>
            <a:ext cx="7241540" cy="3594556"/>
          </a:xfrm>
        </p:spPr>
        <p:txBody>
          <a:bodyPr numCol="2" spcCol="360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38EF60B-A6E0-4532-93B7-81DAFDDA2FE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17840" y="-1"/>
            <a:ext cx="4074160" cy="655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image,</a:t>
            </a:r>
            <a:br>
              <a:rPr lang="en-US" dirty="0"/>
            </a:br>
            <a:r>
              <a:rPr lang="en-US" dirty="0"/>
              <a:t>then right click &gt; send to back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56B864-E235-462F-81AA-6275806C4E12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7B463E-99D8-41E0-B8BE-CE1B0282A60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613179" y="-4376"/>
            <a:ext cx="1578823" cy="6552000"/>
          </a:xfrm>
          <a:custGeom>
            <a:avLst/>
            <a:gdLst>
              <a:gd name="connsiteX0" fmla="*/ 0 w 1184117"/>
              <a:gd name="connsiteY0" fmla="*/ 0 h 6552000"/>
              <a:gd name="connsiteX1" fmla="*/ 1184117 w 1184117"/>
              <a:gd name="connsiteY1" fmla="*/ 0 h 6552000"/>
              <a:gd name="connsiteX2" fmla="*/ 1184117 w 1184117"/>
              <a:gd name="connsiteY2" fmla="*/ 6552000 h 6552000"/>
              <a:gd name="connsiteX3" fmla="*/ 0 w 1184117"/>
              <a:gd name="connsiteY3" fmla="*/ 6552000 h 6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117" h="6552000">
                <a:moveTo>
                  <a:pt x="0" y="0"/>
                </a:moveTo>
                <a:lnTo>
                  <a:pt x="1184117" y="0"/>
                </a:lnTo>
                <a:lnTo>
                  <a:pt x="1184117" y="6552000"/>
                </a:lnTo>
                <a:lnTo>
                  <a:pt x="0" y="6552000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707FDC26-9B24-4BDD-BEB6-153A7CA0E221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C9BE070-BC16-447E-8C6F-22FA7179133A}"/>
              </a:ext>
            </a:extLst>
          </p:cNvPr>
          <p:cNvSpPr/>
          <p:nvPr userDrawn="1"/>
        </p:nvSpPr>
        <p:spPr>
          <a:xfrm>
            <a:off x="-1" y="1313656"/>
            <a:ext cx="12192001" cy="5242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33" name="Text Placeholder 45">
            <a:extLst>
              <a:ext uri="{FF2B5EF4-FFF2-40B4-BE49-F238E27FC236}">
                <a16:creationId xmlns:a16="http://schemas.microsoft.com/office/drawing/2014/main" id="{06F86A17-171B-4A5A-8A43-756F1AC9650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1397" y="1313656"/>
            <a:ext cx="690033" cy="23058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138CE9A-D490-432E-A869-15DBE8866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2282192"/>
            <a:ext cx="2029460" cy="449580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FA4F99-EC28-497A-92BC-50B2154B61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687" y="2863850"/>
            <a:ext cx="2029884" cy="546100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AE69AF9B-2C0B-4D72-AE70-5600A5683F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4233" y="3619500"/>
            <a:ext cx="12196233" cy="7112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4" name="Text Placeholder 45">
            <a:extLst>
              <a:ext uri="{FF2B5EF4-FFF2-40B4-BE49-F238E27FC236}">
                <a16:creationId xmlns:a16="http://schemas.microsoft.com/office/drawing/2014/main" id="{2146AA09-4480-4C95-9C8E-FC8784ED304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43810" y="1313656"/>
            <a:ext cx="690033" cy="23058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5" name="Text Placeholder 45">
            <a:extLst>
              <a:ext uri="{FF2B5EF4-FFF2-40B4-BE49-F238E27FC236}">
                <a16:creationId xmlns:a16="http://schemas.microsoft.com/office/drawing/2014/main" id="{0DDC7459-F6EF-4515-B884-FC4155011F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96222" y="1313656"/>
            <a:ext cx="690033" cy="23058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6" name="Text Placeholder 45">
            <a:extLst>
              <a:ext uri="{FF2B5EF4-FFF2-40B4-BE49-F238E27FC236}">
                <a16:creationId xmlns:a16="http://schemas.microsoft.com/office/drawing/2014/main" id="{ED845EE7-5607-4FCC-84B7-D8CA75235C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48634" y="1313656"/>
            <a:ext cx="690033" cy="23058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7" name="Text Placeholder 45">
            <a:extLst>
              <a:ext uri="{FF2B5EF4-FFF2-40B4-BE49-F238E27FC236}">
                <a16:creationId xmlns:a16="http://schemas.microsoft.com/office/drawing/2014/main" id="{D6C20493-6B45-459E-9BC4-A77613325F4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61397" y="4330701"/>
            <a:ext cx="690033" cy="222567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9" name="Text Placeholder 45">
            <a:extLst>
              <a:ext uri="{FF2B5EF4-FFF2-40B4-BE49-F238E27FC236}">
                <a16:creationId xmlns:a16="http://schemas.microsoft.com/office/drawing/2014/main" id="{9AD15874-E7F8-4CDB-9A88-10A73B3961B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13810" y="4330701"/>
            <a:ext cx="690033" cy="222567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40" name="Text Placeholder 45">
            <a:extLst>
              <a:ext uri="{FF2B5EF4-FFF2-40B4-BE49-F238E27FC236}">
                <a16:creationId xmlns:a16="http://schemas.microsoft.com/office/drawing/2014/main" id="{E2866698-8735-47F4-A7D2-1B431385A0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61986" y="4330701"/>
            <a:ext cx="690033" cy="222567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41" name="Text Placeholder 45">
            <a:extLst>
              <a:ext uri="{FF2B5EF4-FFF2-40B4-BE49-F238E27FC236}">
                <a16:creationId xmlns:a16="http://schemas.microsoft.com/office/drawing/2014/main" id="{7622F178-9D17-453A-8773-D67B238E78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18637" y="4330701"/>
            <a:ext cx="690033" cy="222567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DA93DF7-C7F6-4DD9-90E5-60E22DB1C8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0800000">
            <a:off x="1849967" y="433070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7223190-E9F4-45D3-8BB8-26BEB3D815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>
            <a:off x="4402381" y="433070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4F69EF0-E5F0-4A8A-A84B-398F35917F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>
            <a:off x="6954794" y="433070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6E939C9-321B-4307-B5C6-AED0599D88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>
            <a:off x="9507206" y="433070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7008FD5-4A0F-4C15-8C81-EC381A63A5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9967" y="343535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870E8AF-1E75-4958-952A-80708CF41B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32381" y="343535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3CB7E46-48F2-4D0A-BD9B-04268AFDD2E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84794" y="343535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6F04B3E-F616-44D2-A2A4-E1239A432F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7206" y="3435350"/>
            <a:ext cx="512892" cy="184150"/>
          </a:xfrm>
          <a:custGeom>
            <a:avLst/>
            <a:gdLst>
              <a:gd name="connsiteX0" fmla="*/ 298450 w 596900"/>
              <a:gd name="connsiteY0" fmla="*/ 0 h 298450"/>
              <a:gd name="connsiteX1" fmla="*/ 596900 w 596900"/>
              <a:gd name="connsiteY1" fmla="*/ 298450 h 298450"/>
              <a:gd name="connsiteX2" fmla="*/ 0 w 596900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298450">
                <a:moveTo>
                  <a:pt x="298450" y="0"/>
                </a:moveTo>
                <a:lnTo>
                  <a:pt x="596900" y="298450"/>
                </a:lnTo>
                <a:lnTo>
                  <a:pt x="0" y="2984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CEE9F3-B2CB-443A-910D-1693E7D5D1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7410" y="2282192"/>
            <a:ext cx="2029460" cy="449580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AE98D3F-5CB2-45F1-80AA-0186A669C1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7198" y="2863850"/>
            <a:ext cx="2029884" cy="546100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56D464-DC1C-4044-A39E-4C5AAF575D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62202" y="2282192"/>
            <a:ext cx="2029460" cy="449580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5958E23-5386-4787-AE9A-4AB9226686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59094" y="2863850"/>
            <a:ext cx="2029884" cy="546100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7179160-9393-44AD-A393-D3F4B529A1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1709" y="5096510"/>
            <a:ext cx="2029460" cy="449580"/>
          </a:xfrm>
        </p:spPr>
        <p:txBody>
          <a:bodyPr anchor="t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E3A3D02-CAE1-418B-80E2-EEBFDE5063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6450" y="4514850"/>
            <a:ext cx="2029884" cy="499114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A32918B-7A10-4558-85BC-D64B63B951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1170" y="5096510"/>
            <a:ext cx="2029460" cy="449580"/>
          </a:xfrm>
        </p:spPr>
        <p:txBody>
          <a:bodyPr anchor="t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C479DD-8690-40B6-A498-DC0FC92EDD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0958" y="4520086"/>
            <a:ext cx="2029884" cy="493878"/>
          </a:xfrm>
        </p:spPr>
        <p:txBody>
          <a:bodyPr anchor="t"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3756342-5939-4D5A-9008-AA8428C38B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2999" y="5096510"/>
            <a:ext cx="2029460" cy="449580"/>
          </a:xfrm>
        </p:spPr>
        <p:txBody>
          <a:bodyPr anchor="t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8C8A120-24AA-4D6C-99C0-C40E20F7FA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2789" y="4520086"/>
            <a:ext cx="2029884" cy="493878"/>
          </a:xfrm>
        </p:spPr>
        <p:txBody>
          <a:bodyPr anchor="t"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61E1CD5-BFBA-4F1B-B528-C8088E3C2C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44473" y="5096510"/>
            <a:ext cx="2029460" cy="449580"/>
          </a:xfrm>
        </p:spPr>
        <p:txBody>
          <a:bodyPr anchor="t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42CCE58-5CF1-45AB-90A1-ABC6F6E18C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44619" y="4520086"/>
            <a:ext cx="2029884" cy="493878"/>
          </a:xfrm>
        </p:spPr>
        <p:txBody>
          <a:bodyPr anchor="t"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390D405-080B-4ACD-B25F-37AFC86D0D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11414" y="2282192"/>
            <a:ext cx="2029460" cy="449580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C6EB9C5-B056-471D-8E4D-1210D22C90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0990" y="2863850"/>
            <a:ext cx="2029884" cy="493878"/>
          </a:xfrm>
        </p:spPr>
        <p:txBody>
          <a:bodyPr anchor="t"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XXXX</a:t>
            </a:r>
            <a:endParaRPr lang="en-GB" dirty="0"/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75BAC862-67BA-429B-A228-D03D384DACB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-4233" y="3966100"/>
            <a:ext cx="9696000" cy="1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3" name="Text Placeholder 48">
            <a:extLst>
              <a:ext uri="{FF2B5EF4-FFF2-40B4-BE49-F238E27FC236}">
                <a16:creationId xmlns:a16="http://schemas.microsoft.com/office/drawing/2014/main" id="{86B9588B-BEEC-473E-B853-86C8BF91DC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74870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4" name="Text Placeholder 48">
            <a:extLst>
              <a:ext uri="{FF2B5EF4-FFF2-40B4-BE49-F238E27FC236}">
                <a16:creationId xmlns:a16="http://schemas.microsoft.com/office/drawing/2014/main" id="{BA3F30EA-3B74-4E6E-8C87-BEA0FB01BB9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96478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5" name="Text Placeholder 48">
            <a:extLst>
              <a:ext uri="{FF2B5EF4-FFF2-40B4-BE49-F238E27FC236}">
                <a16:creationId xmlns:a16="http://schemas.microsoft.com/office/drawing/2014/main" id="{778BD9F2-A894-402E-9D02-65705B195F1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8087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6" name="Text Placeholder 48">
            <a:extLst>
              <a:ext uri="{FF2B5EF4-FFF2-40B4-BE49-F238E27FC236}">
                <a16:creationId xmlns:a16="http://schemas.microsoft.com/office/drawing/2014/main" id="{50199CD1-FEDA-4FAF-A265-F90308D7EF3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39697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7" name="Text Placeholder 48">
            <a:extLst>
              <a:ext uri="{FF2B5EF4-FFF2-40B4-BE49-F238E27FC236}">
                <a16:creationId xmlns:a16="http://schemas.microsoft.com/office/drawing/2014/main" id="{7E1DFD4F-080F-4EFD-A494-81123E3D05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61306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8" name="Text Placeholder 48">
            <a:extLst>
              <a:ext uri="{FF2B5EF4-FFF2-40B4-BE49-F238E27FC236}">
                <a16:creationId xmlns:a16="http://schemas.microsoft.com/office/drawing/2014/main" id="{355132CF-2644-44F4-83EE-25FB1508AB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82915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069A090-9D83-4C0B-A9DD-85256683452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004525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510937F9-C0F1-436B-8468-38C984FCB53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26134" y="3909185"/>
            <a:ext cx="177567" cy="13183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BA038FFA-72A3-4C16-805A-E74C3F4C1E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91396" y="2792535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2DC9987-A316-4B80-89E6-E7DE8DFBB6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43809" y="2792535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E700F4BA-1CE2-42DB-BACD-C35564D114B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96221" y="2792535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4" name="Text Placeholder 28">
            <a:extLst>
              <a:ext uri="{FF2B5EF4-FFF2-40B4-BE49-F238E27FC236}">
                <a16:creationId xmlns:a16="http://schemas.microsoft.com/office/drawing/2014/main" id="{4ACC68C8-C420-47DA-A0D0-C741337AF98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48633" y="2792535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A6E2D1D6-F079-4510-9AA3-768407BDB9A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761396" y="5048324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6" name="Text Placeholder 28">
            <a:extLst>
              <a:ext uri="{FF2B5EF4-FFF2-40B4-BE49-F238E27FC236}">
                <a16:creationId xmlns:a16="http://schemas.microsoft.com/office/drawing/2014/main" id="{BE2129A3-B7DD-4D91-9E24-A5A7A693E60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13809" y="5048324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7" name="Text Placeholder 28">
            <a:extLst>
              <a:ext uri="{FF2B5EF4-FFF2-40B4-BE49-F238E27FC236}">
                <a16:creationId xmlns:a16="http://schemas.microsoft.com/office/drawing/2014/main" id="{A0C49BBB-7DDF-41F9-8C48-48A5D7A98E3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61985" y="5048324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8" name="Text Placeholder 28">
            <a:extLst>
              <a:ext uri="{FF2B5EF4-FFF2-40B4-BE49-F238E27FC236}">
                <a16:creationId xmlns:a16="http://schemas.microsoft.com/office/drawing/2014/main" id="{4CB49BEB-2A80-47A5-8E6E-43257E29F2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18636" y="5048324"/>
            <a:ext cx="2030400" cy="1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D8964DD-6232-4055-B38F-1D54B2BF8FCB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9">
            <a:extLst>
              <a:ext uri="{FF2B5EF4-FFF2-40B4-BE49-F238E27FC236}">
                <a16:creationId xmlns:a16="http://schemas.microsoft.com/office/drawing/2014/main" id="{817B4FE1-3A11-4DB4-99FD-58FE31D94941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4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156E24-580B-41BF-925A-9E6284963F85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1EEED401-AC69-49CF-826C-35736BF440B8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302F9-69C9-4BBD-9FFB-1B4CA536E8F9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51C5643C-C523-4049-B663-8ACE7778F05E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8FBE34E-3CFA-4037-A896-E27C52A71C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749" y="1"/>
            <a:ext cx="1604433" cy="6560345"/>
          </a:xfrm>
          <a:custGeom>
            <a:avLst/>
            <a:gdLst>
              <a:gd name="connsiteX0" fmla="*/ 0 w 1203325"/>
              <a:gd name="connsiteY0" fmla="*/ 0 h 6560345"/>
              <a:gd name="connsiteX1" fmla="*/ 1203325 w 1203325"/>
              <a:gd name="connsiteY1" fmla="*/ 0 h 6560345"/>
              <a:gd name="connsiteX2" fmla="*/ 1203325 w 1203325"/>
              <a:gd name="connsiteY2" fmla="*/ 6560345 h 6560345"/>
              <a:gd name="connsiteX3" fmla="*/ 0 w 1203325"/>
              <a:gd name="connsiteY3" fmla="*/ 6560345 h 656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325" h="6560345">
                <a:moveTo>
                  <a:pt x="0" y="0"/>
                </a:moveTo>
                <a:lnTo>
                  <a:pt x="1203325" y="0"/>
                </a:lnTo>
                <a:lnTo>
                  <a:pt x="1203325" y="6560345"/>
                </a:lnTo>
                <a:lnTo>
                  <a:pt x="0" y="656034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B75C0E-C123-47DB-9774-4CBAE75D0E3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-3175" y="-1"/>
            <a:ext cx="5114923" cy="65524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0CDF59-98A9-419A-9DDE-7EBEC1F49448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D16E9EA-F57D-42A4-B7CA-9E65171A8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8823" y="759698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16FE57B-4259-45F0-A47C-975396EC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08823" y="1523934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961945E-51C2-4D53-A090-3F810A43C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8823" y="2288170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0CCC0AF0-B1E9-417D-80B6-3876E2CBED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8823" y="3052406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A46D67F-D344-4D53-A1F2-8E0FB83F7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8823" y="3816642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C8FE087F-C669-4AB3-B6E5-57E01BE116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8823" y="4580878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E218A53-8D42-4320-86FA-0B1C48C43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8823" y="5345114"/>
            <a:ext cx="4038600" cy="67540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269875" indent="0">
              <a:buNone/>
              <a:defRPr sz="1400"/>
            </a:lvl2pPr>
            <a:lvl3pPr marL="539750" indent="0">
              <a:buNone/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05B38DE-508F-4F0F-9C7B-7A819F741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1748" y="759698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6302B9F6-9696-4FCD-9AD0-16A5A4491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1748" y="1523934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68916A7D-74E4-466E-9AB7-D5ED2864E6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1748" y="2288170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EFEB62ED-9E70-41E7-997C-03B29C2F6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1748" y="3052406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02AB3A66-2503-4A6A-A16C-34CF8F1F0A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11748" y="3816642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AC6DAC0D-E9AB-4BC2-B3AB-1E8201BC38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11748" y="4580878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9BF049F-19C4-44CB-A968-CEC16D05DD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11748" y="5345114"/>
            <a:ext cx="1403353" cy="675402"/>
          </a:xfrm>
        </p:spPr>
        <p:txBody>
          <a:bodyPr anchor="ctr"/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4" y="878682"/>
            <a:ext cx="5111748" cy="1357313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2228929"/>
            <a:ext cx="5111748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1320801"/>
            <a:ext cx="4420659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B94517B-F20D-46E4-A90D-D9133EA13D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08823" y="1476293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28B4BB5-DB77-43F2-971C-7AB98FF95F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08823" y="2240290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A047525-9C78-4FFD-9BFA-BBD5BACA257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08823" y="3004287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6A8F779-51EA-444C-9A11-F6C15B93E3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08823" y="3768284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9D30C3F8-9B91-4E1A-BD4F-E95E049110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08823" y="4532281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FA678CF-204E-4799-B82A-325611C4F0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08823" y="5296280"/>
            <a:ext cx="3504000" cy="18000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84D22242-DF17-4110-B5DC-76728FC3D584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/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361156"/>
            <a:ext cx="11236324" cy="3808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156E24-580B-41BF-925A-9E6284963F85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1EEED401-AC69-49CF-826C-35736BF440B8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1011994-4827-4C43-AB7E-BB16CD8B1B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899" y="1501140"/>
            <a:ext cx="11236324" cy="4779739"/>
          </a:xfrm>
        </p:spPr>
        <p:txBody>
          <a:bodyPr numCol="1" spcCol="360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793A045F-839E-495A-96E9-0A9823CA06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99" y="742014"/>
            <a:ext cx="11249027" cy="38085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de-CH" sz="2200" kern="1200" cap="all" baseline="0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SUBTITLE </a:t>
            </a:r>
          </a:p>
        </p:txBody>
      </p:sp>
    </p:spTree>
    <p:extLst>
      <p:ext uri="{BB962C8B-B14F-4D97-AF65-F5344CB8AC3E}">
        <p14:creationId xmlns:p14="http://schemas.microsoft.com/office/powerpoint/2010/main" val="513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/Text&amp;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361156"/>
            <a:ext cx="11236324" cy="3808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156E24-580B-41BF-925A-9E6284963F85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1EEED401-AC69-49CF-826C-35736BF440B8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1011994-4827-4C43-AB7E-BB16CD8B1B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96001" y="1501140"/>
            <a:ext cx="5610223" cy="4779739"/>
          </a:xfrm>
        </p:spPr>
        <p:txBody>
          <a:bodyPr numCol="1" spcCol="360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793A045F-839E-495A-96E9-0A9823CA06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99" y="742014"/>
            <a:ext cx="11249027" cy="38085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de-CH" sz="2200" kern="1200" cap="all" baseline="0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SUBTITLE </a:t>
            </a:r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3A6D78F3-6F48-4B80-A5CA-0A874D3CCBA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0400" y="1501200"/>
            <a:ext cx="5625600" cy="477967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6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/Text&amp;2-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361156"/>
            <a:ext cx="11236324" cy="3808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156E24-580B-41BF-925A-9E6284963F85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1EEED401-AC69-49CF-826C-35736BF440B8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1011994-4827-4C43-AB7E-BB16CD8B1B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96001" y="1501140"/>
            <a:ext cx="5610223" cy="4779739"/>
          </a:xfrm>
        </p:spPr>
        <p:txBody>
          <a:bodyPr numCol="1" spcCol="360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793A045F-839E-495A-96E9-0A9823CA06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99" y="742014"/>
            <a:ext cx="11249027" cy="38085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de-CH" sz="2200" kern="1200" cap="all" baseline="0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SUBTITLE </a:t>
            </a:r>
          </a:p>
        </p:txBody>
      </p:sp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3A6D78F3-6F48-4B80-A5CA-0A874D3CCBA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0400" y="1501200"/>
            <a:ext cx="5625600" cy="23849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50DDC738-CC70-4E0F-99EB-F00349C7B6C4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73077" y="3895882"/>
            <a:ext cx="5622923" cy="23849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1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/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361156"/>
            <a:ext cx="11236324" cy="3795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156E24-580B-41BF-925A-9E6284963F85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1EEED401-AC69-49CF-826C-35736BF440B8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0">
            <a:extLst>
              <a:ext uri="{FF2B5EF4-FFF2-40B4-BE49-F238E27FC236}">
                <a16:creationId xmlns:a16="http://schemas.microsoft.com/office/drawing/2014/main" id="{9C158C62-DE90-4637-8333-51B3CD70520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0400" y="1501200"/>
            <a:ext cx="11236323" cy="4780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  <a:endParaRPr lang="en-GB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AAB3D97C-D1D1-41BC-9C29-F9BA6D84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99" y="742014"/>
            <a:ext cx="11249027" cy="38085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de-CH" sz="2200" kern="1200" cap="all" baseline="0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SUBTITLE </a:t>
            </a:r>
          </a:p>
        </p:txBody>
      </p:sp>
    </p:spTree>
    <p:extLst>
      <p:ext uri="{BB962C8B-B14F-4D97-AF65-F5344CB8AC3E}">
        <p14:creationId xmlns:p14="http://schemas.microsoft.com/office/powerpoint/2010/main" val="17182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B14C43-4E7E-43E4-9B6F-5D975713F0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3174" y="-3971"/>
            <a:ext cx="12192001" cy="6564301"/>
          </a:xfrm>
          <a:blipFill>
            <a:blip r:embed="rId2"/>
            <a:stretch>
              <a:fillRect l="-49" t="-11423" r="-49" b="-1142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54E912-13C2-4285-A11D-9157130556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30290" y="1"/>
            <a:ext cx="2620433" cy="6560329"/>
          </a:xfrm>
          <a:solidFill>
            <a:schemeClr val="bg2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4" y="878682"/>
            <a:ext cx="5111748" cy="135731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2228929"/>
            <a:ext cx="5111748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6" y="1320801"/>
            <a:ext cx="4420659" cy="59134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57C2127-C8C8-4E64-9B22-62E57203585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51551" y="1031081"/>
            <a:ext cx="5362575" cy="230505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Click icon to insert picture</a:t>
            </a:r>
          </a:p>
        </p:txBody>
      </p: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03687483-CFC5-4509-8C4C-86539B239824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0">
            <a:extLst>
              <a:ext uri="{FF2B5EF4-FFF2-40B4-BE49-F238E27FC236}">
                <a16:creationId xmlns:a16="http://schemas.microsoft.com/office/drawing/2014/main" id="{664C2EEF-766E-49AE-B903-D5DA44517A0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1"/>
            <a:ext cx="12192000" cy="655240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to insert an image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54E912-13C2-4285-A11D-9157130556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30290" y="1"/>
            <a:ext cx="2620433" cy="6560329"/>
          </a:xfrm>
          <a:solidFill>
            <a:schemeClr val="bg2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932A-9D66-4DF7-933A-644C29F7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E3B7BE-E265-473B-BC0A-E8C2B158D3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3176" y="276226"/>
            <a:ext cx="12192000" cy="165020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2DF37D-991B-4B68-AD70-4632FB398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-1" y="1919366"/>
            <a:ext cx="12192000" cy="69056"/>
          </a:xfrm>
          <a:custGeom>
            <a:avLst/>
            <a:gdLst>
              <a:gd name="connsiteX0" fmla="*/ 0 w 3833811"/>
              <a:gd name="connsiteY0" fmla="*/ 0 h 69056"/>
              <a:gd name="connsiteX1" fmla="*/ 3833811 w 3833811"/>
              <a:gd name="connsiteY1" fmla="*/ 0 h 69056"/>
              <a:gd name="connsiteX2" fmla="*/ 3833811 w 3833811"/>
              <a:gd name="connsiteY2" fmla="*/ 69056 h 69056"/>
              <a:gd name="connsiteX3" fmla="*/ 0 w 3833811"/>
              <a:gd name="connsiteY3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811" h="69056">
                <a:moveTo>
                  <a:pt x="0" y="0"/>
                </a:moveTo>
                <a:lnTo>
                  <a:pt x="3833811" y="0"/>
                </a:lnTo>
                <a:lnTo>
                  <a:pt x="3833811" y="69056"/>
                </a:lnTo>
                <a:lnTo>
                  <a:pt x="0" y="690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FFDD-2D84-449C-811E-6836C289F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08808"/>
            <a:ext cx="10750549" cy="639406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EDA028-EB30-4298-892D-54C09D73D1EB}"/>
              </a:ext>
            </a:extLst>
          </p:cNvPr>
          <p:cNvCxnSpPr>
            <a:cxnSpLocks/>
          </p:cNvCxnSpPr>
          <p:nvPr userDrawn="1"/>
        </p:nvCxnSpPr>
        <p:spPr>
          <a:xfrm>
            <a:off x="-3174" y="6556374"/>
            <a:ext cx="12195175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D8C4470E-0D44-445A-AD15-D4EBFAFD2DCB}"/>
              </a:ext>
            </a:extLst>
          </p:cNvPr>
          <p:cNvCxnSpPr/>
          <p:nvPr userDrawn="1"/>
        </p:nvCxnSpPr>
        <p:spPr>
          <a:xfrm flipV="1">
            <a:off x="10825691" y="6594475"/>
            <a:ext cx="0" cy="18000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6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20" userDrawn="1">
          <p15:clr>
            <a:srgbClr val="5ACBF0"/>
          </p15:clr>
        </p15:guide>
        <p15:guide id="2" pos="4231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5E2F9-C33F-4C14-91A2-0F628748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591345"/>
          </a:xfrm>
          <a:prstGeom prst="rect">
            <a:avLst/>
          </a:prstGeom>
        </p:spPr>
        <p:txBody>
          <a:bodyPr vert="horz" lIns="8640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6BF88-5A67-4EE0-940F-B31DF691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4" y="1490663"/>
            <a:ext cx="11236324" cy="4500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F3C61-83BF-4AE1-93B0-8BC1F1B6C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0699" y="6610510"/>
            <a:ext cx="416983" cy="17843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 sz="900">
                <a:solidFill>
                  <a:schemeClr val="tx2"/>
                </a:solidFill>
              </a:defRPr>
            </a:lvl1pPr>
          </a:lstStyle>
          <a:p>
            <a:fld id="{A3197147-37C2-40CB-B8B4-6FBCD09D90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46D-6E79-460B-9C4E-6470095358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31347" r="10214" b="30720"/>
          <a:stretch/>
        </p:blipFill>
        <p:spPr>
          <a:xfrm>
            <a:off x="10879728" y="6612755"/>
            <a:ext cx="11082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85" r:id="rId4"/>
    <p:sldLayoutId id="2147483687" r:id="rId5"/>
    <p:sldLayoutId id="2147483688" r:id="rId6"/>
    <p:sldLayoutId id="2147483686" r:id="rId7"/>
    <p:sldLayoutId id="2147483672" r:id="rId8"/>
    <p:sldLayoutId id="2147483673" r:id="rId9"/>
    <p:sldLayoutId id="2147483682" r:id="rId10"/>
    <p:sldLayoutId id="2147483671" r:id="rId11"/>
    <p:sldLayoutId id="2147483655" r:id="rId12"/>
    <p:sldLayoutId id="2147483675" r:id="rId13"/>
    <p:sldLayoutId id="2147483677" r:id="rId14"/>
    <p:sldLayoutId id="2147483658" r:id="rId15"/>
    <p:sldLayoutId id="2147483676" r:id="rId16"/>
    <p:sldLayoutId id="2147483659" r:id="rId17"/>
    <p:sldLayoutId id="2147483678" r:id="rId18"/>
    <p:sldLayoutId id="2147483661" r:id="rId19"/>
    <p:sldLayoutId id="2147483679" r:id="rId20"/>
    <p:sldLayoutId id="2147483663" r:id="rId21"/>
    <p:sldLayoutId id="2147483681" r:id="rId22"/>
    <p:sldLayoutId id="2147483683" r:id="rId23"/>
    <p:sldLayoutId id="2147483684" r:id="rId24"/>
    <p:sldLayoutId id="2147483665" r:id="rId25"/>
    <p:sldLayoutId id="2147483667" r:id="rId26"/>
    <p:sldLayoutId id="2147483666" r:id="rId2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49263" indent="-1793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19138" indent="-1793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89013" indent="-1778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258888" indent="-1778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6" userDrawn="1">
          <p15:clr>
            <a:srgbClr val="F26B43"/>
          </p15:clr>
        </p15:guide>
        <p15:guide id="2" pos="7379" userDrawn="1">
          <p15:clr>
            <a:srgbClr val="F26B43"/>
          </p15:clr>
        </p15:guide>
        <p15:guide id="3" orient="horz" pos="4130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34A8059-0248-B4C6-E88F-D4D9AA3251AA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r="15110"/>
          <a:stretch/>
        </p:blipFill>
        <p:spPr>
          <a:xfrm>
            <a:off x="6096000" y="-1"/>
            <a:ext cx="6096000" cy="655200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86AEEB-8842-4BAD-ACD5-03D4B39B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7" y="361156"/>
            <a:ext cx="5480684" cy="591345"/>
          </a:xfrm>
        </p:spPr>
        <p:txBody>
          <a:bodyPr anchor="t">
            <a:normAutofit/>
          </a:bodyPr>
          <a:lstStyle/>
          <a:p>
            <a:r>
              <a:rPr lang="en-US" dirty="0"/>
              <a:t>webinar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F4816899-7602-1FA6-6E91-EA7BD08B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/>
          <a:lstStyle/>
          <a:p>
            <a:fld id="{A3197147-37C2-40CB-B8B4-6FBCD09D909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6B6C21-0457-4DE5-B26F-18FB998CFA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0104" y="864535"/>
            <a:ext cx="5480051" cy="91022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Insulation concepts to optimize the design of liquid-filled transformers</a:t>
            </a:r>
            <a:endParaRPr lang="en-US" sz="2400" b="1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B44E0E1-AAF0-147F-3D95-A9C9E3ACA04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96002" y="2767"/>
            <a:ext cx="1578823" cy="655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5920D-B155-79C4-2A5A-FEAF0761C69B}"/>
              </a:ext>
            </a:extLst>
          </p:cNvPr>
          <p:cNvSpPr txBox="1"/>
          <p:nvPr/>
        </p:nvSpPr>
        <p:spPr>
          <a:xfrm>
            <a:off x="654369" y="1770019"/>
            <a:ext cx="51181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March 26</a:t>
            </a:r>
            <a:r>
              <a:rPr lang="en-US" sz="1500" baseline="30000" dirty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 | 15:00 CET | 10:00 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90281-7F88-5F1C-4C7F-50073B21FBCE}"/>
              </a:ext>
            </a:extLst>
          </p:cNvPr>
          <p:cNvSpPr txBox="1"/>
          <p:nvPr/>
        </p:nvSpPr>
        <p:spPr>
          <a:xfrm>
            <a:off x="2306462" y="2487701"/>
            <a:ext cx="3597441" cy="655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500" b="1" dirty="0"/>
              <a:t>Thomas Prevost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Vice President Technology &amp; Innovation</a:t>
            </a:r>
            <a:br>
              <a:rPr lang="en-US" sz="1500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B0C26-81B1-3488-C7A5-5798DBCF526A}"/>
              </a:ext>
            </a:extLst>
          </p:cNvPr>
          <p:cNvSpPr txBox="1"/>
          <p:nvPr/>
        </p:nvSpPr>
        <p:spPr>
          <a:xfrm>
            <a:off x="2306462" y="3992380"/>
            <a:ext cx="3011904" cy="6552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500" b="1" dirty="0"/>
              <a:t>Jason Beaudoin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Engineering Services Manager</a:t>
            </a:r>
            <a:br>
              <a:rPr lang="en-US" sz="1500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695EA-81CC-AAD5-02D7-38888E756757}"/>
              </a:ext>
            </a:extLst>
          </p:cNvPr>
          <p:cNvSpPr txBox="1"/>
          <p:nvPr/>
        </p:nvSpPr>
        <p:spPr>
          <a:xfrm>
            <a:off x="2306461" y="5497060"/>
            <a:ext cx="3011904" cy="7267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500" b="1" dirty="0"/>
              <a:t>Brad Greaves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Laboratory Services Manager</a:t>
            </a:r>
            <a:br>
              <a:rPr lang="en-US" sz="1500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DAF970E-B69F-E269-275D-20922FF49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6" y="3554380"/>
            <a:ext cx="1509855" cy="1444456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577CB39-02B4-27DA-6F51-09C3DAD96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7" y="2093120"/>
            <a:ext cx="1509854" cy="1444456"/>
          </a:xfrm>
          <a:prstGeom prst="rect">
            <a:avLst/>
          </a:prstGeom>
        </p:spPr>
      </p:pic>
      <p:pic>
        <p:nvPicPr>
          <p:cNvPr id="16" name="Picture 15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660ACA41-8F56-3CA2-8C58-06AFD1ED7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6" y="5107544"/>
            <a:ext cx="1509854" cy="14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Optimized Space Factor in The Windings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B747E-50FB-4D86-A785-EFDD691D6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289" y="1253216"/>
            <a:ext cx="4106388" cy="2803902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BF27E1A8-CD67-437E-96D1-F74C5305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47" y="1256351"/>
            <a:ext cx="631938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Conductor Insulation</a:t>
            </a:r>
          </a:p>
          <a:p>
            <a:pPr algn="ctr"/>
            <a:endParaRPr lang="en-US" altLang="en-US" dirty="0"/>
          </a:p>
          <a:p>
            <a:r>
              <a:rPr lang="en-US" altLang="en-US" u="sng" dirty="0"/>
              <a:t>Type</a:t>
            </a:r>
            <a:r>
              <a:rPr lang="en-US" altLang="en-US" dirty="0"/>
              <a:t>		</a:t>
            </a:r>
            <a:r>
              <a:rPr lang="en-US" altLang="en-US" u="sng" dirty="0"/>
              <a:t>% Elongation</a:t>
            </a:r>
            <a:r>
              <a:rPr lang="en-US" altLang="en-US" dirty="0"/>
              <a:t>	</a:t>
            </a:r>
            <a:r>
              <a:rPr lang="en-US" altLang="en-US" u="sng" dirty="0"/>
              <a:t>Use</a:t>
            </a:r>
          </a:p>
          <a:p>
            <a:endParaRPr lang="en-US" altLang="en-US" u="sng" dirty="0"/>
          </a:p>
          <a:p>
            <a:r>
              <a:rPr lang="en-US" altLang="en-US" dirty="0"/>
              <a:t>Non-Creped		2-4	Winding Cu</a:t>
            </a:r>
          </a:p>
          <a:p>
            <a:endParaRPr lang="en-US" altLang="en-US" dirty="0"/>
          </a:p>
          <a:p>
            <a:r>
              <a:rPr lang="en-US" altLang="en-US" b="1" dirty="0" err="1"/>
              <a:t>Calendered</a:t>
            </a:r>
            <a:r>
              <a:rPr lang="en-US" altLang="en-US" b="1" dirty="0"/>
              <a:t> Crepe	8-12	Winding Cu</a:t>
            </a:r>
            <a:r>
              <a:rPr lang="en-US" altLang="en-US" dirty="0"/>
              <a:t>				</a:t>
            </a:r>
          </a:p>
          <a:p>
            <a:r>
              <a:rPr lang="en-US" altLang="en-US" dirty="0"/>
              <a:t>Crepe			50-200	Leads</a:t>
            </a:r>
          </a:p>
          <a:p>
            <a:pPr algn="ctr"/>
            <a:endParaRPr lang="en-US" altLang="en-US" dirty="0"/>
          </a:p>
          <a:p>
            <a:pPr algn="ctr"/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8796C-6045-40C8-99C5-9D2FC39D14CC}"/>
              </a:ext>
            </a:extLst>
          </p:cNvPr>
          <p:cNvSpPr txBox="1"/>
          <p:nvPr/>
        </p:nvSpPr>
        <p:spPr>
          <a:xfrm>
            <a:off x="469898" y="4046844"/>
            <a:ext cx="6172356" cy="2803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22 HCC  is equivalent to “Dennison Crepe”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Known as “</a:t>
            </a:r>
            <a:r>
              <a:rPr lang="en-US" dirty="0" err="1">
                <a:solidFill>
                  <a:schemeClr val="tx2"/>
                </a:solidFill>
              </a:rPr>
              <a:t>Calendered</a:t>
            </a:r>
            <a:r>
              <a:rPr lang="en-US" dirty="0">
                <a:solidFill>
                  <a:schemeClr val="tx2"/>
                </a:solidFill>
              </a:rPr>
              <a:t> Crepe”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Crepe paper densified through </a:t>
            </a:r>
            <a:r>
              <a:rPr lang="en-US" dirty="0" err="1">
                <a:solidFill>
                  <a:schemeClr val="tx2"/>
                </a:solidFill>
              </a:rPr>
              <a:t>calendering</a:t>
            </a:r>
            <a:endParaRPr lang="en-US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Get thickness tolerance of Non-creped with strength of creped.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3838F1-EB23-462A-8113-87F4D5BF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777" y="4200661"/>
            <a:ext cx="4106387" cy="22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45B8E7E-0A45-45A6-B3C3-84C58E4E46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1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FEF86-15D7-4588-967C-6BB4F9C014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8FA6-B8C9-46AA-837C-81A1834F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607F0-A2BA-4CFA-88F6-703253F5D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2DE08-E36F-4F86-BC1C-C6803F5AA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Optimized Space Factor In The Windings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39C68-E90D-4314-A05F-07243DE2C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Optimized Short Circuit Resilience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0156B-DD99-4852-971A-783511D6E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Optimized Stress Distribution By Understanding Material  Permittivity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E2CECB-DA65-490B-AD1D-C8A5E28EF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Optimized Dielectric Clearances By Use Of Barrier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1F6CA-678B-41E3-BA57-DC5708D38D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Optimized Surface Stress Using Contoured Insulation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3E8702-4257-4549-8DE7-1CEACBE29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E39158-6E95-4EB7-BB91-8F37D6E91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2778BD-BD40-437E-B3D4-6817E4E55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26A607-1B71-4871-B308-20D51AF91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E53926-808A-41AA-9505-3D5CD1C4C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48601B-8AB1-4070-9730-D30E365168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8CAF8-FDE4-4292-A0F0-9722638A4B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65C33A-B7AB-4302-AD51-76DCB68AC5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854BC6-6156-40A9-BE83-60A0F1F76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43DD32-A378-4B7A-82DC-C16BAB4118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3695EBA-E4AE-4C4C-A4BD-C733AE87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Insulation design concepts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8E3903-70A6-4E2A-8C2F-13E555D601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D0E2F7-3400-4A94-B13B-59409BF6C3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1D0870-010F-471A-8FEA-11A7F1D30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9CCF9BF-C6BB-4A3F-A960-27EE7E094D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0B1777F-CAE5-453A-ADD9-A377A195F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EC64CD-A680-4A0A-AF3F-79F5A4AC30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Optimized Short Circuit Resilience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469899" y="1284182"/>
            <a:ext cx="11481847" cy="52126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major aspect of insulation is for mechanical stability of the windings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Specifically, to support the windings during short circuit events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One way to ensure windings are sufficiently supported axially is by selecting the correct radial spacer material with the optimal compressibility characteristics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24D43-E5BE-4AE6-8175-30C5C434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22" y="2153153"/>
            <a:ext cx="4945920" cy="347472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55AA22-8C1E-4C94-BA4C-929B8F82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72" y="2153153"/>
            <a:ext cx="4879661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6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Optimized Short Circuit Resilience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353488" y="1265195"/>
            <a:ext cx="4565021" cy="50393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Compressibility can be affected by multiple properties with most significant being surface condition; milled surface vs. un-milled surface (with screen pattern intact).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Modifying the surface of the HD PB by removing the screen pattern allows for more consistent thickness and, more importantly, compression characteristics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230215-C0CA-4443-A535-6E71DED5C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73" b="28421"/>
          <a:stretch/>
        </p:blipFill>
        <p:spPr>
          <a:xfrm>
            <a:off x="5220102" y="1197821"/>
            <a:ext cx="6400800" cy="2650211"/>
          </a:xfrm>
          <a:prstGeom prst="rect">
            <a:avLst/>
          </a:prstGeom>
        </p:spPr>
      </p:pic>
      <p:pic>
        <p:nvPicPr>
          <p:cNvPr id="11" name="Picture 10" descr="A close-up of a white surface&#10;&#10;Description automatically generated">
            <a:extLst>
              <a:ext uri="{FF2B5EF4-FFF2-40B4-BE49-F238E27FC236}">
                <a16:creationId xmlns:a16="http://schemas.microsoft.com/office/drawing/2014/main" id="{DF63CC81-AE3F-475E-8138-730B85078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3" b="13825"/>
          <a:stretch/>
        </p:blipFill>
        <p:spPr>
          <a:xfrm>
            <a:off x="5220102" y="3803241"/>
            <a:ext cx="6400800" cy="27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Optimized Short Circuit Resilience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353488" y="1265196"/>
            <a:ext cx="11481848" cy="13471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Laboratory testing of various spacers showed the following: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Un-milled surface has higher compressibility and lower reversible compressibility than milled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Un-milled surface is largely dependent on thickness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B7314D-D783-4FDD-A699-C152825EBF37}"/>
              </a:ext>
            </a:extLst>
          </p:cNvPr>
          <p:cNvGraphicFramePr>
            <a:graphicFrameLocks/>
          </p:cNvGraphicFramePr>
          <p:nvPr/>
        </p:nvGraphicFramePr>
        <p:xfrm>
          <a:off x="618863" y="2612392"/>
          <a:ext cx="548640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9CE1510-C440-4A40-8D31-DD09FA2C6448}"/>
              </a:ext>
            </a:extLst>
          </p:cNvPr>
          <p:cNvGraphicFramePr>
            <a:graphicFrameLocks/>
          </p:cNvGraphicFramePr>
          <p:nvPr/>
        </p:nvGraphicFramePr>
        <p:xfrm>
          <a:off x="6232525" y="2612392"/>
          <a:ext cx="548640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CD36F5C-104E-4586-8D4D-E966C24B5714}"/>
              </a:ext>
            </a:extLst>
          </p:cNvPr>
          <p:cNvSpPr txBox="1"/>
          <p:nvPr/>
        </p:nvSpPr>
        <p:spPr>
          <a:xfrm>
            <a:off x="618863" y="6269992"/>
            <a:ext cx="11100063" cy="380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Note: Testing completed per IEC 60641-2 section 10.  Bedding pressure = 1 MPa, Compression pressure = 20 MPa.</a:t>
            </a:r>
          </a:p>
        </p:txBody>
      </p:sp>
    </p:spTree>
    <p:extLst>
      <p:ext uri="{BB962C8B-B14F-4D97-AF65-F5344CB8AC3E}">
        <p14:creationId xmlns:p14="http://schemas.microsoft.com/office/powerpoint/2010/main" val="31159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45B8E7E-0A45-45A6-B3C3-84C58E4E46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1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FEF86-15D7-4588-967C-6BB4F9C014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8FA6-B8C9-46AA-837C-81A1834F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607F0-A2BA-4CFA-88F6-703253F5D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2DE08-E36F-4F86-BC1C-C6803F5AA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Optimized Space Factor In The Windings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39C68-E90D-4314-A05F-07243DE2C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Optimized Short Circuit Resilience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0156B-DD99-4852-971A-783511D6E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Optimized Stress Distribution By Understanding Material  Permittivity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E2CECB-DA65-490B-AD1D-C8A5E28EF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Optimized Dielectric Clearances By Use Of Barrier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1F6CA-678B-41E3-BA57-DC5708D38D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Optimized Surface Stress Using Contoured Insulation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3E8702-4257-4549-8DE7-1CEACBE29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E39158-6E95-4EB7-BB91-8F37D6E91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2778BD-BD40-437E-B3D4-6817E4E55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26A607-1B71-4871-B308-20D51AF91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E53926-808A-41AA-9505-3D5CD1C4C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48601B-8AB1-4070-9730-D30E365168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8CAF8-FDE4-4292-A0F0-9722638A4B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65C33A-B7AB-4302-AD51-76DCB68AC5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854BC6-6156-40A9-BE83-60A0F1F76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43DD32-A378-4B7A-82DC-C16BAB4118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3695EBA-E4AE-4C4C-A4BD-C733AE87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Insulation design concepts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8E3903-70A6-4E2A-8C2F-13E555D601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D0E2F7-3400-4A94-B13B-59409BF6C3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1D0870-010F-471A-8FEA-11A7F1D30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9CCF9BF-C6BB-4A3F-A960-27EE7E094D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0B1777F-CAE5-453A-ADD9-A377A195F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EC64CD-A680-4A0A-AF3F-79F5A4AC30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900" dirty="0"/>
              <a:t>Optimized stress distribution by understanding material Relative permittivity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385156" y="1617183"/>
            <a:ext cx="5351501" cy="49933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Relative permittivity (dielectric constant) relates the effect of the material on the capacitance of an object compared to air. 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Air = 1.0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Transformer Oil = 2.2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Theoretical Pure Cellulose = 6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Typical cellulose materials (impregnated with mineral oil) have a relative permittivity ranging between 3.8 and 4.6  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DECFC20E-B3CF-48E1-BC2B-77958F1479C7}"/>
              </a:ext>
            </a:extLst>
          </p:cNvPr>
          <p:cNvGraphicFramePr>
            <a:graphicFrameLocks/>
          </p:cNvGraphicFramePr>
          <p:nvPr/>
        </p:nvGraphicFramePr>
        <p:xfrm>
          <a:off x="5023952" y="1617183"/>
          <a:ext cx="7599363" cy="3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7835635" imgH="3504876" progId="Word.Document.8">
                  <p:embed/>
                </p:oleObj>
              </mc:Choice>
              <mc:Fallback>
                <p:oleObj name="Document" r:id="rId4" imgW="7835635" imgH="3504876" progId="Word.Document.8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DECFC20E-B3CF-48E1-BC2B-77958F1479C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3952" y="1617183"/>
                        <a:ext cx="7599363" cy="339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57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900" dirty="0"/>
              <a:t>Optimized stress distribution by understanding material Relative permittivity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A7476-A5E4-4D25-A09A-AA890E414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0" t="3386" r="3123" b="18825"/>
          <a:stretch/>
        </p:blipFill>
        <p:spPr>
          <a:xfrm>
            <a:off x="392896" y="1793458"/>
            <a:ext cx="7417962" cy="406832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110EC68-2684-434E-99AD-840684503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926" y="1860835"/>
            <a:ext cx="2286000" cy="2654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HD PB &amp; MO</a:t>
            </a:r>
          </a:p>
          <a:p>
            <a:pPr algn="l" eaLnBrk="1" hangingPunct="1"/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Ꜫ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Ꜫ</a:t>
            </a:r>
            <a:r>
              <a:rPr lang="en-US" altLang="en-US" sz="1800" b="1" baseline="-2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PB</a:t>
            </a:r>
            <a:r>
              <a:rPr lang="en-US" altLang="en-US" sz="1800" baseline="-2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</a:t>
            </a:r>
            <a:r>
              <a:rPr lang="en-US" altLang="en-US" sz="1800" dirty="0">
                <a:solidFill>
                  <a:schemeClr val="tx1"/>
                </a:solidFill>
                <a:sym typeface="UniversalMath1 BT" pitchFamily="18" charset="2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sym typeface="UniversalMath1 BT" pitchFamily="18" charset="2"/>
              </a:rPr>
              <a:t>4.6</a:t>
            </a:r>
            <a:r>
              <a:rPr lang="en-US" altLang="en-US" sz="1800" dirty="0">
                <a:solidFill>
                  <a:schemeClr val="tx1"/>
                </a:solidFill>
                <a:sym typeface="UniversalMath1 BT" pitchFamily="18" charset="2"/>
              </a:rPr>
              <a:t>            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U=100kV	</a:t>
            </a:r>
          </a:p>
          <a:p>
            <a:pPr algn="l"/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Ꜫ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Ꜫ</a:t>
            </a:r>
            <a:r>
              <a:rPr lang="en-US" altLang="en-US" sz="1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oil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= 2.2</a:t>
            </a:r>
          </a:p>
          <a:p>
            <a:pPr algn="l"/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d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1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d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2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=5mm</a:t>
            </a:r>
          </a:p>
          <a:p>
            <a:pPr algn="l"/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UniversalMath1 BT" pitchFamily="18" charset="2"/>
            </a:endParaRPr>
          </a:p>
          <a:p>
            <a:pPr algn="l"/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E</a:t>
            </a:r>
            <a:r>
              <a:rPr lang="en-US" altLang="en-US" sz="1800" b="1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1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= E</a:t>
            </a:r>
            <a:r>
              <a:rPr lang="en-US" altLang="en-US" sz="1800" b="1" baseline="-2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PB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6.5 kV/mm</a:t>
            </a:r>
          </a:p>
          <a:p>
            <a:pPr algn="l"/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UniversalMath1 BT" pitchFamily="18" charset="2"/>
            </a:endParaRPr>
          </a:p>
          <a:p>
            <a:pPr algn="l">
              <a:spcBef>
                <a:spcPct val="25000"/>
              </a:spcBef>
            </a:pP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E</a:t>
            </a:r>
            <a:r>
              <a:rPr lang="en-US" altLang="en-US" sz="1800" b="1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2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=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E</a:t>
            </a:r>
            <a:r>
              <a:rPr lang="en-US" altLang="en-US" sz="1800" b="1" baseline="-2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oil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=13.5kV/mm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UniversalMath1 BT" pitchFamily="18" charset="2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B8865CE-1D9B-49A6-9565-3157C16E6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2926" y="1860835"/>
            <a:ext cx="2286000" cy="2654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LD PB &amp; MO</a:t>
            </a:r>
          </a:p>
          <a:p>
            <a:pPr algn="l" eaLnBrk="1" hangingPunct="1"/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Ꜫ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Ꜫ</a:t>
            </a:r>
            <a:r>
              <a:rPr lang="en-US" altLang="en-US" sz="1800" b="1" baseline="-2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PB</a:t>
            </a:r>
            <a:r>
              <a:rPr lang="en-US" altLang="en-US" sz="1800" baseline="-2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</a:t>
            </a:r>
            <a:r>
              <a:rPr lang="en-US" altLang="en-US" sz="1800" dirty="0">
                <a:solidFill>
                  <a:schemeClr val="tx1"/>
                </a:solidFill>
                <a:sym typeface="UniversalMath1 BT" pitchFamily="18" charset="2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sym typeface="UniversalMath1 BT" pitchFamily="18" charset="2"/>
              </a:rPr>
              <a:t>3.8</a:t>
            </a:r>
            <a:r>
              <a:rPr lang="en-US" altLang="en-US" sz="1800" dirty="0">
                <a:solidFill>
                  <a:schemeClr val="tx1"/>
                </a:solidFill>
                <a:sym typeface="UniversalMath1 BT" pitchFamily="18" charset="2"/>
              </a:rPr>
              <a:t>            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U=100kV	</a:t>
            </a:r>
          </a:p>
          <a:p>
            <a:pPr algn="l"/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Ꜫ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Ꜫ</a:t>
            </a:r>
            <a:r>
              <a:rPr lang="en-US" altLang="en-US" sz="1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oil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= 2.2</a:t>
            </a:r>
          </a:p>
          <a:p>
            <a:pPr algn="l"/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d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1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d</a:t>
            </a:r>
            <a:r>
              <a:rPr lang="en-US" altLang="en-US" sz="1800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2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=5mm</a:t>
            </a:r>
          </a:p>
          <a:p>
            <a:pPr algn="l"/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UniversalMath1 BT" pitchFamily="18" charset="2"/>
            </a:endParaRPr>
          </a:p>
          <a:p>
            <a:pPr algn="l"/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E</a:t>
            </a:r>
            <a:r>
              <a:rPr lang="en-US" altLang="en-US" sz="1800" b="1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1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= E</a:t>
            </a:r>
            <a:r>
              <a:rPr lang="en-US" altLang="en-US" sz="1800" b="1" baseline="-2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PB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 7.3 kV/mm</a:t>
            </a:r>
          </a:p>
          <a:p>
            <a:pPr algn="l"/>
            <a:endParaRPr lang="en-US" alt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UniversalMath1 BT" pitchFamily="18" charset="2"/>
            </a:endParaRPr>
          </a:p>
          <a:p>
            <a:pPr algn="l">
              <a:spcBef>
                <a:spcPct val="25000"/>
              </a:spcBef>
            </a:pP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E</a:t>
            </a:r>
            <a:r>
              <a:rPr lang="en-US" altLang="en-US" sz="1800" b="1" baseline="-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2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 =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E</a:t>
            </a:r>
            <a:r>
              <a:rPr lang="en-US" altLang="en-US" sz="1800" b="1" baseline="-2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oil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UniversalMath1 BT" pitchFamily="18" charset="2"/>
              </a:rPr>
              <a:t>=12.7kV/mm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UniversalMath1 BT" pitchFamily="18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469900" y="1397847"/>
            <a:ext cx="10445148" cy="4916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Dielectric stress distributes inversely proportional to the material permittivity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By exchanging HD with LD board, bringing the relative permittivity of the solid closer to the relative permittivity of the liquid, the stress in the liquid was reduced by ~6%</a:t>
            </a:r>
          </a:p>
        </p:txBody>
      </p:sp>
    </p:spTree>
    <p:extLst>
      <p:ext uri="{BB962C8B-B14F-4D97-AF65-F5344CB8AC3E}">
        <p14:creationId xmlns:p14="http://schemas.microsoft.com/office/powerpoint/2010/main" val="17155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99" y="742014"/>
            <a:ext cx="11249027" cy="380854"/>
          </a:xfrm>
        </p:spPr>
        <p:txBody>
          <a:bodyPr/>
          <a:lstStyle/>
          <a:p>
            <a:r>
              <a:rPr lang="en-US" sz="1900" dirty="0"/>
              <a:t>Optimized stress distribution by understanding material Relative permittivity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469898" y="1233491"/>
            <a:ext cx="10029379" cy="727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Replacing Hi-Lo barriers from HD PB (T4) to LD PB (Hi-Val) results in a shift of the dielectric stress into the liquid and an increase in the percent margin during IDA.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BB51A-AE0A-43CE-86A1-65B57842B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568"/>
          <a:stretch/>
        </p:blipFill>
        <p:spPr>
          <a:xfrm>
            <a:off x="565542" y="1867301"/>
            <a:ext cx="5528870" cy="2224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75C08-DD2F-427C-94B6-344ED3255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68"/>
          <a:stretch/>
        </p:blipFill>
        <p:spPr>
          <a:xfrm>
            <a:off x="6210822" y="1904638"/>
            <a:ext cx="5528870" cy="2224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9924AA-9F7F-464F-B9D8-DCC28966E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74"/>
          <a:stretch/>
        </p:blipFill>
        <p:spPr>
          <a:xfrm>
            <a:off x="565542" y="4091466"/>
            <a:ext cx="5528870" cy="2484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D3FCF3-A753-431C-B4B3-A0F4C4B30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774"/>
          <a:stretch/>
        </p:blipFill>
        <p:spPr>
          <a:xfrm>
            <a:off x="6210822" y="4119759"/>
            <a:ext cx="5528870" cy="2484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20545-FC73-49E8-86A8-115442D417CF}"/>
              </a:ext>
            </a:extLst>
          </p:cNvPr>
          <p:cNvSpPr txBox="1"/>
          <p:nvPr/>
        </p:nvSpPr>
        <p:spPr>
          <a:xfrm>
            <a:off x="1742173" y="2032820"/>
            <a:ext cx="1116530" cy="3103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-1% Margin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05F67F-7B65-452A-B6F4-F0E8048E48A5}"/>
              </a:ext>
            </a:extLst>
          </p:cNvPr>
          <p:cNvSpPr txBox="1"/>
          <p:nvPr/>
        </p:nvSpPr>
        <p:spPr>
          <a:xfrm>
            <a:off x="7409848" y="2035600"/>
            <a:ext cx="1050758" cy="3103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2% Margin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BEF7D9-1FA2-4BDA-95E3-673D51BE4C3B}"/>
              </a:ext>
            </a:extLst>
          </p:cNvPr>
          <p:cNvSpPr/>
          <p:nvPr/>
        </p:nvSpPr>
        <p:spPr>
          <a:xfrm>
            <a:off x="2560320" y="3351328"/>
            <a:ext cx="1395662" cy="4596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 err="1">
              <a:solidFill>
                <a:schemeClr val="bg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83F999-ABC6-428E-AD1F-29F2E3922B2A}"/>
              </a:ext>
            </a:extLst>
          </p:cNvPr>
          <p:cNvSpPr/>
          <p:nvPr/>
        </p:nvSpPr>
        <p:spPr>
          <a:xfrm>
            <a:off x="8137315" y="3351328"/>
            <a:ext cx="1395662" cy="4596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45B8E7E-0A45-45A6-B3C3-84C58E4E46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1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FEF86-15D7-4588-967C-6BB4F9C014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8FA6-B8C9-46AA-837C-81A1834F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607F0-A2BA-4CFA-88F6-703253F5D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2DE08-E36F-4F86-BC1C-C6803F5AA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Optimized Space Factor In The Windings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39C68-E90D-4314-A05F-07243DE2C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Optimized Short Circuit Resilience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0156B-DD99-4852-971A-783511D6E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Optimized Stress Distribution By Understanding Material  Permittivity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E2CECB-DA65-490B-AD1D-C8A5E28EF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Optimized Dielectric Clearances By Use Of Barrier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1F6CA-678B-41E3-BA57-DC5708D38D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Optimized Surface Stress Using Contoured Insulation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3E8702-4257-4549-8DE7-1CEACBE29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E39158-6E95-4EB7-BB91-8F37D6E91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2778BD-BD40-437E-B3D4-6817E4E55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26A607-1B71-4871-B308-20D51AF91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E53926-808A-41AA-9505-3D5CD1C4C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48601B-8AB1-4070-9730-D30E365168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8CAF8-FDE4-4292-A0F0-9722638A4B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65C33A-B7AB-4302-AD51-76DCB68AC5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854BC6-6156-40A9-BE83-60A0F1F76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43DD32-A378-4B7A-82DC-C16BAB4118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3695EBA-E4AE-4C4C-A4BD-C733AE87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Insulation design concepts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8E3903-70A6-4E2A-8C2F-13E555D601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D0E2F7-3400-4A94-B13B-59409BF6C3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1D0870-010F-471A-8FEA-11A7F1D30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9CCF9BF-C6BB-4A3F-A960-27EE7E094D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0B1777F-CAE5-453A-ADD9-A377A195F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EC64CD-A680-4A0A-AF3F-79F5A4AC30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33B5-B486-586E-6266-C6B74120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379562"/>
          </a:xfrm>
        </p:spPr>
        <p:txBody>
          <a:bodyPr anchor="t">
            <a:normAutofit/>
          </a:bodyPr>
          <a:lstStyle/>
          <a:p>
            <a:r>
              <a:rPr lang="en-US" sz="2000" dirty="0"/>
              <a:t>How to ask a question?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C91C0-8DD2-1D0C-5C73-449002FF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 anchor="t">
            <a:normAutofit/>
          </a:bodyPr>
          <a:lstStyle/>
          <a:p>
            <a:fld id="{A3197147-37C2-40CB-B8B4-6FBCD09D9099}" type="slidenum">
              <a:rPr lang="en-GB" sz="600" smtClean="0"/>
              <a:pPr/>
              <a:t>2</a:t>
            </a:fld>
            <a:endParaRPr lang="en-GB" sz="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B97AB-1414-3712-6E3F-4C094C7EC781}"/>
              </a:ext>
            </a:extLst>
          </p:cNvPr>
          <p:cNvSpPr txBox="1"/>
          <p:nvPr/>
        </p:nvSpPr>
        <p:spPr>
          <a:xfrm>
            <a:off x="473074" y="890271"/>
            <a:ext cx="2794162" cy="752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b="0" dirty="0" err="1"/>
              <a:t>Minimized</a:t>
            </a:r>
            <a:r>
              <a:rPr lang="pl-PL" sz="1600" b="0" dirty="0"/>
              <a:t> </a:t>
            </a:r>
            <a:r>
              <a:rPr lang="pl-PL" sz="1600" b="0" dirty="0" err="1"/>
              <a:t>GoToWebinar</a:t>
            </a:r>
            <a:r>
              <a:rPr lang="pl-PL" sz="1600" b="0" dirty="0"/>
              <a:t> panel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b="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pl-PL" sz="1600" b="0" dirty="0" err="1">
                <a:solidFill>
                  <a:srgbClr val="C00000"/>
                </a:solidFill>
                <a:sym typeface="Wingdings" panose="05000000000000000000" pitchFamily="2" charset="2"/>
              </a:rPr>
              <a:t>Click</a:t>
            </a:r>
            <a:r>
              <a:rPr lang="pl-PL" sz="1600" b="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pl-PL" sz="1600" b="0" dirty="0" err="1">
                <a:solidFill>
                  <a:srgbClr val="C00000"/>
                </a:solidFill>
                <a:sym typeface="Wingdings" panose="05000000000000000000" pitchFamily="2" charset="2"/>
              </a:rPr>
              <a:t>arrow</a:t>
            </a:r>
            <a:r>
              <a:rPr lang="pl-PL" sz="1600" b="0" dirty="0">
                <a:solidFill>
                  <a:srgbClr val="C00000"/>
                </a:solidFill>
                <a:sym typeface="Wingdings" panose="05000000000000000000" pitchFamily="2" charset="2"/>
              </a:rPr>
              <a:t> to </a:t>
            </a:r>
            <a:r>
              <a:rPr lang="pl-PL" sz="1600" b="0" dirty="0" err="1">
                <a:solidFill>
                  <a:srgbClr val="C00000"/>
                </a:solidFill>
                <a:sym typeface="Wingdings" panose="05000000000000000000" pitchFamily="2" charset="2"/>
              </a:rPr>
              <a:t>enlarge</a:t>
            </a:r>
            <a:endParaRPr lang="pl-PL" sz="1600" b="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3A7C9-F26F-DFE3-899C-D01085E319F5}"/>
              </a:ext>
            </a:extLst>
          </p:cNvPr>
          <p:cNvSpPr txBox="1"/>
          <p:nvPr/>
        </p:nvSpPr>
        <p:spPr>
          <a:xfrm>
            <a:off x="6093630" y="1266449"/>
            <a:ext cx="5625296" cy="5200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2BC354-6D2E-CE95-E2D6-4020C1D3560A}"/>
              </a:ext>
            </a:extLst>
          </p:cNvPr>
          <p:cNvGrpSpPr/>
          <p:nvPr/>
        </p:nvGrpSpPr>
        <p:grpSpPr>
          <a:xfrm>
            <a:off x="599500" y="1792178"/>
            <a:ext cx="4238718" cy="3798383"/>
            <a:chOff x="6838018" y="2041895"/>
            <a:chExt cx="3692770" cy="32697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5AF9C2-C28B-8271-F78A-BD5D2E9D8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0133" b="9074"/>
            <a:stretch/>
          </p:blipFill>
          <p:spPr>
            <a:xfrm>
              <a:off x="6838018" y="2041895"/>
              <a:ext cx="483578" cy="326975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122DA9-DB97-2B8F-EDE7-C93BF4C261D3}"/>
                </a:ext>
              </a:extLst>
            </p:cNvPr>
            <p:cNvSpPr/>
            <p:nvPr/>
          </p:nvSpPr>
          <p:spPr>
            <a:xfrm>
              <a:off x="7321596" y="4347879"/>
              <a:ext cx="3209192" cy="50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382B52-8214-FECB-B4F4-1F7542CC7780}"/>
              </a:ext>
            </a:extLst>
          </p:cNvPr>
          <p:cNvCxnSpPr>
            <a:cxnSpLocks/>
          </p:cNvCxnSpPr>
          <p:nvPr/>
        </p:nvCxnSpPr>
        <p:spPr>
          <a:xfrm>
            <a:off x="1315270" y="2092380"/>
            <a:ext cx="3649287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5330D34-5A4D-399D-9B67-B5BF4FDBE64A}"/>
              </a:ext>
            </a:extLst>
          </p:cNvPr>
          <p:cNvSpPr txBox="1">
            <a:spLocks/>
          </p:cNvSpPr>
          <p:nvPr/>
        </p:nvSpPr>
        <p:spPr>
          <a:xfrm>
            <a:off x="5886382" y="908079"/>
            <a:ext cx="5706118" cy="978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775" indent="-223838" algn="l" defTabSz="4572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3550" indent="-231775" algn="l" defTabSz="457200" rtl="0" eaLnBrk="1" latinLnBrk="0" hangingPunct="1">
              <a:spcBef>
                <a:spcPts val="100"/>
              </a:spcBef>
              <a:spcAft>
                <a:spcPts val="600"/>
              </a:spcAft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165100" algn="l" defTabSz="457200" rtl="0" eaLnBrk="1" latinLnBrk="0" hangingPunct="1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66700" indent="-2667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tabLst>
                <a:tab pos="361950" algn="l"/>
              </a:tabLst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/>
              <a:t>Enlarged GoToWebinar panel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pl-PL" sz="1600" dirty="0">
                <a:solidFill>
                  <a:srgbClr val="C00000"/>
                </a:solidFill>
                <a:sym typeface="Wingdings" panose="05000000000000000000" pitchFamily="2" charset="2"/>
              </a:rPr>
              <a:t>Expand the field Questions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pl-PL" sz="1600" dirty="0">
                <a:solidFill>
                  <a:srgbClr val="C00000"/>
                </a:solidFill>
                <a:sym typeface="Wingdings" panose="05000000000000000000" pitchFamily="2" charset="2"/>
              </a:rPr>
              <a:t>Type your question and send to Organizers or to All</a:t>
            </a:r>
            <a:endParaRPr lang="pl-PL" sz="1600" dirty="0">
              <a:solidFill>
                <a:srgbClr val="C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BD52CC-45BF-6664-61EF-843836EF604B}"/>
              </a:ext>
            </a:extLst>
          </p:cNvPr>
          <p:cNvGrpSpPr/>
          <p:nvPr/>
        </p:nvGrpSpPr>
        <p:grpSpPr>
          <a:xfrm>
            <a:off x="5886382" y="2092380"/>
            <a:ext cx="3727938" cy="3596053"/>
            <a:chOff x="6838018" y="2041894"/>
            <a:chExt cx="3727938" cy="35960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930F4B-0C6B-9941-3B4E-F41A7F54D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935"/>
            <a:stretch/>
          </p:blipFill>
          <p:spPr>
            <a:xfrm>
              <a:off x="6838018" y="2041894"/>
              <a:ext cx="3727938" cy="359605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EA2A58-5FD6-0E6F-D97D-9ADBB3698B8B}"/>
                </a:ext>
              </a:extLst>
            </p:cNvPr>
            <p:cNvSpPr/>
            <p:nvPr/>
          </p:nvSpPr>
          <p:spPr>
            <a:xfrm>
              <a:off x="7321596" y="4347879"/>
              <a:ext cx="3209192" cy="50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1935F57-BFB7-2EC3-4583-AFDF76BD2541}"/>
              </a:ext>
            </a:extLst>
          </p:cNvPr>
          <p:cNvSpPr/>
          <p:nvPr/>
        </p:nvSpPr>
        <p:spPr>
          <a:xfrm>
            <a:off x="6447099" y="3866689"/>
            <a:ext cx="1018572" cy="3233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34F94-593D-42B3-BC6C-16BA670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7581F-B16E-43B5-8FB6-89CF33E610E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172697" y="2203269"/>
            <a:ext cx="4533528" cy="4077610"/>
          </a:xfrm>
        </p:spPr>
        <p:txBody>
          <a:bodyPr/>
          <a:lstStyle/>
          <a:p>
            <a:r>
              <a:rPr lang="en-US" dirty="0"/>
              <a:t>The strength of the dielectric liquids decrease as the length of the gap increases</a:t>
            </a:r>
          </a:p>
          <a:p>
            <a:r>
              <a:rPr lang="en-US" dirty="0"/>
              <a:t>The inverse is also true!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E0BE61-7BBA-48F9-9AD3-52EB5F6D7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Weidmann reference curves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BA0A11-EF94-402A-B01F-4F08C648334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/>
          <a:srcRect l="1995" t="3624" r="392"/>
          <a:stretch/>
        </p:blipFill>
        <p:spPr>
          <a:xfrm>
            <a:off x="366249" y="1501136"/>
            <a:ext cx="6462059" cy="477973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243F7A9-B552-4CA6-8EAF-37C7D176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</p:spTree>
    <p:extLst>
      <p:ext uri="{BB962C8B-B14F-4D97-AF65-F5344CB8AC3E}">
        <p14:creationId xmlns:p14="http://schemas.microsoft.com/office/powerpoint/2010/main" val="8075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CF674D-ADAC-4B1E-8F8B-7A1190FB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38" y="1500188"/>
            <a:ext cx="4554538" cy="2268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9EB441-6E45-4651-A220-3F64C89A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38" y="1500188"/>
            <a:ext cx="5451475" cy="2268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4847B-82BF-4D52-A8AC-FFF9B4A10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38" y="3880252"/>
            <a:ext cx="4462463" cy="2441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F1DB13-B874-4255-9717-7619D3785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063" y="3838575"/>
            <a:ext cx="5543550" cy="2441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16D14-5EA3-4F6A-A7B0-46703C03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380858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EE0E8-1478-429A-97C2-8B073F1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 anchor="t">
            <a:normAutofit/>
          </a:bodyPr>
          <a:lstStyle/>
          <a:p>
            <a:fld id="{A3197147-37C2-40CB-B8B4-6FBCD09D9099}" type="slidenum">
              <a:rPr lang="en-GB" sz="600" smtClean="0"/>
              <a:pPr/>
              <a:t>21</a:t>
            </a:fld>
            <a:endParaRPr lang="en-GB" sz="6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05D355-57A1-4D4C-9F0C-A5391E2A6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99" y="742014"/>
            <a:ext cx="11249027" cy="3808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Gap without barriers versus gap with 3 barriers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D6E69-50DD-4CBD-A578-D1B0A32A007D}"/>
              </a:ext>
            </a:extLst>
          </p:cNvPr>
          <p:cNvSpPr txBox="1"/>
          <p:nvPr/>
        </p:nvSpPr>
        <p:spPr>
          <a:xfrm>
            <a:off x="1433384" y="1594022"/>
            <a:ext cx="1334530" cy="420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-47% Margin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40AA3-83E1-46BD-87FB-6144D476C98C}"/>
              </a:ext>
            </a:extLst>
          </p:cNvPr>
          <p:cNvSpPr txBox="1"/>
          <p:nvPr/>
        </p:nvSpPr>
        <p:spPr>
          <a:xfrm>
            <a:off x="1290884" y="4146046"/>
            <a:ext cx="1334530" cy="420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4% Margin</a:t>
            </a:r>
          </a:p>
        </p:txBody>
      </p:sp>
    </p:spTree>
    <p:extLst>
      <p:ext uri="{BB962C8B-B14F-4D97-AF65-F5344CB8AC3E}">
        <p14:creationId xmlns:p14="http://schemas.microsoft.com/office/powerpoint/2010/main" val="33034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B2F67B-605D-48A6-BD6D-5681CB60D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500188"/>
            <a:ext cx="4378325" cy="2366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17B806-FC64-4569-978E-F7F91271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62" y="4045824"/>
            <a:ext cx="5214938" cy="2366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928042-0AB8-4F63-8004-EB101E55A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3932238"/>
            <a:ext cx="4181475" cy="2347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8D36D-A073-44CA-8AEF-53F18D295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415" y="1371569"/>
            <a:ext cx="5411788" cy="2347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16D14-5EA3-4F6A-A7B0-46703C03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380858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EE0E8-1478-429A-97C2-8B073F1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 anchor="t">
            <a:normAutofit/>
          </a:bodyPr>
          <a:lstStyle/>
          <a:p>
            <a:fld id="{A3197147-37C2-40CB-B8B4-6FBCD09D9099}" type="slidenum">
              <a:rPr lang="en-GB" sz="600" smtClean="0"/>
              <a:pPr/>
              <a:t>22</a:t>
            </a:fld>
            <a:endParaRPr lang="en-GB" sz="6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05D355-57A1-4D4C-9F0C-A5391E2A6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99" y="742014"/>
            <a:ext cx="11249027" cy="3808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Gap with 3 thick barriers versus 5 thin barriers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3A825-4CA0-444B-8C4D-4EE0A0C3DBC7}"/>
              </a:ext>
            </a:extLst>
          </p:cNvPr>
          <p:cNvSpPr txBox="1"/>
          <p:nvPr/>
        </p:nvSpPr>
        <p:spPr>
          <a:xfrm>
            <a:off x="1385887" y="1726569"/>
            <a:ext cx="1334530" cy="420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4% Margin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0005C-8525-4D4A-821D-A5B20F9146BE}"/>
              </a:ext>
            </a:extLst>
          </p:cNvPr>
          <p:cNvSpPr txBox="1"/>
          <p:nvPr/>
        </p:nvSpPr>
        <p:spPr>
          <a:xfrm>
            <a:off x="1385887" y="4097184"/>
            <a:ext cx="1334530" cy="420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11% Margin</a:t>
            </a:r>
          </a:p>
        </p:txBody>
      </p:sp>
    </p:spTree>
    <p:extLst>
      <p:ext uri="{BB962C8B-B14F-4D97-AF65-F5344CB8AC3E}">
        <p14:creationId xmlns:p14="http://schemas.microsoft.com/office/powerpoint/2010/main" val="29652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45B8E7E-0A45-45A6-B3C3-84C58E4E46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1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FEF86-15D7-4588-967C-6BB4F9C014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8FA6-B8C9-46AA-837C-81A1834F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607F0-A2BA-4CFA-88F6-703253F5D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08823" y="800891"/>
            <a:ext cx="4038600" cy="675402"/>
          </a:xfrm>
        </p:spPr>
        <p:txBody>
          <a:bodyPr/>
          <a:lstStyle/>
          <a:p>
            <a:r>
              <a:rPr lang="en-US" dirty="0"/>
              <a:t>Optimized Ingredients for Solid Transformer Insulation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2DE08-E36F-4F86-BC1C-C6803F5AA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Optimized Space Factor In The Windings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39C68-E90D-4314-A05F-07243DE2C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Optimized Short Circuit Resilience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0156B-DD99-4852-971A-783511D6E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Optimized Stress Distribution By Understanding Material  Permittivity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E2CECB-DA65-490B-AD1D-C8A5E28EF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Optimized Dielectric Clearances By Use Of Barrier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1F6CA-678B-41E3-BA57-DC5708D38D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/>
              <a:t>Optimized Surface Stress Using Contoured Insulation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3E8702-4257-4549-8DE7-1CEACBE29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E39158-6E95-4EB7-BB91-8F37D6E91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2778BD-BD40-437E-B3D4-6817E4E55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26A607-1B71-4871-B308-20D51AF91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E53926-808A-41AA-9505-3D5CD1C4C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48601B-8AB1-4070-9730-D30E365168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8CAF8-FDE4-4292-A0F0-9722638A4B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65C33A-B7AB-4302-AD51-76DCB68AC5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854BC6-6156-40A9-BE83-60A0F1F76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43DD32-A378-4B7A-82DC-C16BAB4118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3695EBA-E4AE-4C4C-A4BD-C733AE87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Insulation design concepts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8E3903-70A6-4E2A-8C2F-13E555D601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D0E2F7-3400-4A94-B13B-59409BF6C3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1D0870-010F-471A-8FEA-11A7F1D30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9CCF9BF-C6BB-4A3F-A960-27EE7E094D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0B1777F-CAE5-453A-ADD9-A377A195F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EC64CD-A680-4A0A-AF3F-79F5A4AC30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1BA9E9-0739-46E8-9441-877413DD6F55}"/>
              </a:ext>
            </a:extLst>
          </p:cNvPr>
          <p:cNvGraphicFramePr>
            <a:graphicFrameLocks/>
          </p:cNvGraphicFramePr>
          <p:nvPr/>
        </p:nvGraphicFramePr>
        <p:xfrm>
          <a:off x="469900" y="1500188"/>
          <a:ext cx="11234738" cy="47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 anchor="t">
            <a:normAutofit/>
          </a:bodyPr>
          <a:lstStyle/>
          <a:p>
            <a:fld id="{A3197147-37C2-40CB-B8B4-6FBCD09D9099}" type="slidenum">
              <a:rPr lang="en-GB" sz="600" smtClean="0"/>
              <a:pPr/>
              <a:t>24</a:t>
            </a:fld>
            <a:endParaRPr lang="en-GB" sz="6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99" y="742014"/>
            <a:ext cx="11249027" cy="38085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Optimized oil/Transformerboard surface Stress Using Contoured Insulation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379562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</p:spTree>
    <p:extLst>
      <p:ext uri="{BB962C8B-B14F-4D97-AF65-F5344CB8AC3E}">
        <p14:creationId xmlns:p14="http://schemas.microsoft.com/office/powerpoint/2010/main" val="31069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6D14-5EA3-4F6A-A7B0-46703C03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380858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EE0E8-1478-429A-97C2-8B073F1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 anchor="t">
            <a:normAutofit/>
          </a:bodyPr>
          <a:lstStyle/>
          <a:p>
            <a:fld id="{A3197147-37C2-40CB-B8B4-6FBCD09D9099}" type="slidenum">
              <a:rPr lang="en-GB" sz="600" smtClean="0"/>
              <a:pPr/>
              <a:t>25</a:t>
            </a:fld>
            <a:endParaRPr lang="en-GB" sz="6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05D355-57A1-4D4C-9F0C-A5391E2A6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99" y="742014"/>
            <a:ext cx="11249027" cy="3808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Optimized oil/Transformerboard interface without contoured barriers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956CE-2363-44FC-B273-362199040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163"/>
          <a:stretch/>
        </p:blipFill>
        <p:spPr>
          <a:xfrm>
            <a:off x="469900" y="1399875"/>
            <a:ext cx="4913864" cy="3700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7BB16-DCA4-4118-8571-909B6189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135" y="2284558"/>
            <a:ext cx="8751791" cy="4017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8A05D-63CF-4B94-B306-89D3BF98957D}"/>
              </a:ext>
            </a:extLst>
          </p:cNvPr>
          <p:cNvSpPr txBox="1"/>
          <p:nvPr/>
        </p:nvSpPr>
        <p:spPr>
          <a:xfrm>
            <a:off x="7132320" y="1461362"/>
            <a:ext cx="3500846" cy="8846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14% margin along the edges of the components closest to the winding</a:t>
            </a:r>
          </a:p>
        </p:txBody>
      </p:sp>
    </p:spTree>
    <p:extLst>
      <p:ext uri="{BB962C8B-B14F-4D97-AF65-F5344CB8AC3E}">
        <p14:creationId xmlns:p14="http://schemas.microsoft.com/office/powerpoint/2010/main" val="38605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6D14-5EA3-4F6A-A7B0-46703C03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61156"/>
            <a:ext cx="11236324" cy="380858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EE0E8-1478-429A-97C2-8B073F1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0699" y="6610510"/>
            <a:ext cx="416983" cy="178435"/>
          </a:xfrm>
        </p:spPr>
        <p:txBody>
          <a:bodyPr anchor="t">
            <a:normAutofit/>
          </a:bodyPr>
          <a:lstStyle/>
          <a:p>
            <a:fld id="{A3197147-37C2-40CB-B8B4-6FBCD09D9099}" type="slidenum">
              <a:rPr lang="en-GB" sz="600" smtClean="0"/>
              <a:pPr/>
              <a:t>26</a:t>
            </a:fld>
            <a:endParaRPr lang="en-GB" sz="6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05D355-57A1-4D4C-9F0C-A5391E2A6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99" y="742014"/>
            <a:ext cx="11249027" cy="3808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Optimized oil/Transformerboard interface with contoured barriers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1F4E8-19B3-4D63-A525-143F9EE94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51" y="1561316"/>
            <a:ext cx="4930187" cy="3924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97E59-1F43-4120-8814-9AE64900F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268" y="2612571"/>
            <a:ext cx="8312499" cy="3740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8FBA61-0544-43C2-A807-48F13D4D5DBB}"/>
              </a:ext>
            </a:extLst>
          </p:cNvPr>
          <p:cNvSpPr txBox="1"/>
          <p:nvPr/>
        </p:nvSpPr>
        <p:spPr>
          <a:xfrm>
            <a:off x="7132320" y="1599231"/>
            <a:ext cx="3500846" cy="8846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31% margin along the edges of the components closest to the winding</a:t>
            </a:r>
          </a:p>
        </p:txBody>
      </p:sp>
    </p:spTree>
    <p:extLst>
      <p:ext uri="{BB962C8B-B14F-4D97-AF65-F5344CB8AC3E}">
        <p14:creationId xmlns:p14="http://schemas.microsoft.com/office/powerpoint/2010/main" val="22226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2331-0218-44AC-A5B2-4E1F0481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Insulation Concepts to Optimize the design of liquid-filled Transformers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B8E17-82E1-40E7-9E41-2AAF7C84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B9936-27D3-47EB-93E6-A0FE0C0140D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/>
              <a:t>Kraft Pulp from Boreal Forest with quality water are essential raw materials for high dielectric, mechanical, and thermal performance.</a:t>
            </a:r>
          </a:p>
          <a:p>
            <a:r>
              <a:rPr lang="en-US" dirty="0"/>
              <a:t>By creping and then calendaring conductor insulation the strength and elongation is significantly improved allowing for high tension during the wrapping process which provides improved space factor.</a:t>
            </a:r>
          </a:p>
          <a:p>
            <a:r>
              <a:rPr lang="en-US" dirty="0"/>
              <a:t>By removing the screen pattern on the surface of high-density pressboard the compression characteristics are significantly improved which improves the ability to withstand axial short circuit forces.</a:t>
            </a:r>
          </a:p>
          <a:p>
            <a:r>
              <a:rPr lang="en-US" dirty="0"/>
              <a:t>Utilizing pressboard barriers with lower relative permittivity lowers the dielectric stress in the liquid, allowing for smaller oil gaps.</a:t>
            </a:r>
          </a:p>
          <a:p>
            <a:r>
              <a:rPr lang="en-US" dirty="0"/>
              <a:t>Dividing the liquid dielectric gap into smaller sub-gaps through the introduction of </a:t>
            </a:r>
            <a:r>
              <a:rPr lang="en-US" dirty="0" err="1"/>
              <a:t>Transformerboard</a:t>
            </a:r>
            <a:r>
              <a:rPr lang="en-US" dirty="0"/>
              <a:t> barriers allows for a smaller overall clearance.</a:t>
            </a:r>
          </a:p>
          <a:p>
            <a:r>
              <a:rPr lang="en-US" dirty="0"/>
              <a:t>Using contoured </a:t>
            </a:r>
            <a:r>
              <a:rPr lang="en-US" dirty="0" err="1"/>
              <a:t>Transformerboard</a:t>
            </a:r>
            <a:r>
              <a:rPr lang="en-US" dirty="0"/>
              <a:t> insulation can reduce the surface tangential stress on barriers, allowing for a reduction in clearances or improvement in safety margin.</a:t>
            </a:r>
          </a:p>
          <a:p>
            <a:r>
              <a:rPr lang="en-US" dirty="0" err="1"/>
              <a:t>Weidmann</a:t>
            </a:r>
            <a:r>
              <a:rPr lang="en-US" dirty="0"/>
              <a:t> engineers utilize these concepts as well as many others to provide Optimized Insulation Design Analysis Services.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EF25D5-CBF0-48E2-A4C3-BB3CF1551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031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CF61A331-DDD2-D44D-0FAE-98B6EA1A57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19691B-A6D8-27C5-9205-BB7DAEA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0837-FBFD-FA23-47F5-819C6B3BD7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8158A-21A9-0F0C-6B6B-96E7058BA3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2591B0-0269-45A6-8C20-C5AC46426A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sz="1200" dirty="0"/>
              <a:t>Weidmann, </a:t>
            </a:r>
            <a:r>
              <a:rPr lang="en-US" sz="1200" b="1" dirty="0"/>
              <a:t>“</a:t>
            </a:r>
            <a:r>
              <a:rPr lang="en-US" sz="1200" b="1" dirty="0" err="1"/>
              <a:t>Transformboard</a:t>
            </a:r>
            <a:r>
              <a:rPr lang="en-US" sz="1200" b="1" dirty="0"/>
              <a:t>” </a:t>
            </a:r>
            <a:r>
              <a:rPr lang="en-US" sz="1200" dirty="0"/>
              <a:t>, 1979</a:t>
            </a:r>
          </a:p>
          <a:p>
            <a:r>
              <a:rPr lang="en-US" sz="1200" dirty="0"/>
              <a:t>Weidmann, </a:t>
            </a:r>
            <a:r>
              <a:rPr lang="en-US" sz="1200" b="1" dirty="0"/>
              <a:t>“</a:t>
            </a:r>
            <a:r>
              <a:rPr lang="en-US" sz="1200" b="1" dirty="0" err="1"/>
              <a:t>Transformerboard</a:t>
            </a:r>
            <a:r>
              <a:rPr lang="en-US" sz="1200" b="1" dirty="0"/>
              <a:t> II”, </a:t>
            </a:r>
            <a:r>
              <a:rPr lang="en-US" sz="1200" dirty="0"/>
              <a:t>1987</a:t>
            </a:r>
          </a:p>
          <a:p>
            <a:r>
              <a:rPr lang="en-US" sz="1200" dirty="0"/>
              <a:t>Weidmann, </a:t>
            </a:r>
            <a:r>
              <a:rPr lang="en-US" sz="1200" b="1" dirty="0"/>
              <a:t>“</a:t>
            </a:r>
            <a:r>
              <a:rPr lang="en-US" sz="1200" b="1" dirty="0" err="1"/>
              <a:t>Transformerboard</a:t>
            </a:r>
            <a:r>
              <a:rPr lang="en-US" sz="1200" b="1" dirty="0"/>
              <a:t> III”, </a:t>
            </a:r>
            <a:r>
              <a:rPr lang="en-US" sz="1200" dirty="0"/>
              <a:t>2022</a:t>
            </a:r>
          </a:p>
          <a:p>
            <a:r>
              <a:rPr lang="en-US" sz="1200" dirty="0"/>
              <a:t>IEC 60641-2, </a:t>
            </a:r>
            <a:r>
              <a:rPr lang="en-US" sz="1200" b="1" dirty="0"/>
              <a:t>“Pressboard and </a:t>
            </a:r>
            <a:r>
              <a:rPr lang="en-US" sz="1200" b="1" dirty="0" err="1"/>
              <a:t>presspaper</a:t>
            </a:r>
            <a:r>
              <a:rPr lang="en-US" sz="1200" b="1" dirty="0"/>
              <a:t> for electrical purposes – Par 2:Methods of tests”</a:t>
            </a:r>
          </a:p>
          <a:p>
            <a:r>
              <a:rPr lang="en-US" sz="1200" dirty="0"/>
              <a:t>D.J. Tschudi, V. </a:t>
            </a:r>
            <a:r>
              <a:rPr lang="en-US" sz="1200" dirty="0" err="1"/>
              <a:t>Dahinden</a:t>
            </a:r>
            <a:r>
              <a:rPr lang="en-US" sz="1200" dirty="0"/>
              <a:t>, F. </a:t>
            </a:r>
            <a:r>
              <a:rPr lang="en-US" sz="1200" dirty="0" err="1"/>
              <a:t>Derler</a:t>
            </a:r>
            <a:r>
              <a:rPr lang="en-US" sz="1200" dirty="0"/>
              <a:t>, </a:t>
            </a:r>
            <a:r>
              <a:rPr lang="en-US" sz="1200" b="1" dirty="0"/>
              <a:t>“Dielectric Strength Assessment of Power Transformer Insulation”</a:t>
            </a:r>
            <a:r>
              <a:rPr lang="en-US" sz="1200" dirty="0"/>
              <a:t>, 9th International Symposium on High Voltage  Engineering, Graz, 1995 </a:t>
            </a:r>
          </a:p>
          <a:p>
            <a:r>
              <a:rPr lang="en-US" sz="1200" dirty="0"/>
              <a:t>D.J. Tschudi, K. Schultz, Th. .A. Prevost, W. Ashton, M. A. Franchek, “</a:t>
            </a:r>
            <a:r>
              <a:rPr lang="en-US" sz="1200" b="1" dirty="0"/>
              <a:t>Experimental Evidence of Transformer Insulation Design Methods”</a:t>
            </a:r>
            <a:r>
              <a:rPr lang="en-US" sz="1200" dirty="0"/>
              <a:t>, 10</a:t>
            </a:r>
            <a:r>
              <a:rPr lang="en-US" sz="1200" baseline="30000" dirty="0"/>
              <a:t>th</a:t>
            </a:r>
            <a:r>
              <a:rPr lang="en-US" sz="1200" dirty="0"/>
              <a:t> International Symposium on High Voltage Engineering, Montreal, 1997</a:t>
            </a:r>
          </a:p>
          <a:p>
            <a:r>
              <a:rPr lang="en-US" sz="1200" dirty="0"/>
              <a:t>Th. A. Prevost, </a:t>
            </a:r>
            <a:r>
              <a:rPr lang="en-US" sz="1200" b="1" dirty="0"/>
              <a:t>“Maintaining Short Circuit Strength in Transformers”</a:t>
            </a:r>
            <a:r>
              <a:rPr lang="en-US" sz="1200" dirty="0"/>
              <a:t>, Weidmann - ACTI Second Annual Conference, New Diagnostic Concepts for Better Asset Management, Miami Beach, Florida, USA, 2003</a:t>
            </a:r>
          </a:p>
          <a:p>
            <a:r>
              <a:rPr lang="en-US" sz="1200" dirty="0"/>
              <a:t>Th. A. Prevost, </a:t>
            </a:r>
            <a:r>
              <a:rPr lang="en-US" sz="1200" b="1" dirty="0"/>
              <a:t>“Dielectric Properties of Natural Esters and their Influence on Transformer Insulation System Design and Performance”</a:t>
            </a:r>
            <a:r>
              <a:rPr lang="en-US" sz="1200" dirty="0"/>
              <a:t>, Transmission and Distribution T&amp;D Conference, IEEE / PES, Dallas Texas, 2006</a:t>
            </a:r>
          </a:p>
          <a:p>
            <a:r>
              <a:rPr lang="en-US" sz="1200" dirty="0"/>
              <a:t>Ch. Krause, </a:t>
            </a:r>
            <a:r>
              <a:rPr lang="en-US" sz="1200" b="1" dirty="0"/>
              <a:t>“Suitable Pressboard Insulation, Relevant Dielectric Design Principles and Assembly Procedures for Building Reliable 1100 kV AC Power Transformers”</a:t>
            </a:r>
            <a:r>
              <a:rPr lang="en-US" sz="1200" dirty="0"/>
              <a:t>, IEC/CIGRE UHV Symposium, Beijing, China, 2007</a:t>
            </a:r>
          </a:p>
          <a:p>
            <a:r>
              <a:rPr lang="en-US" sz="1200" dirty="0"/>
              <a:t>Ch. Krause, </a:t>
            </a:r>
            <a:r>
              <a:rPr lang="en-US" sz="1200" b="1" dirty="0"/>
              <a:t>“Short-Circuit Resistant Power Transformers - Prerequisite for Reliable Supply of Electrical Energy”</a:t>
            </a:r>
            <a:r>
              <a:rPr lang="en-US" sz="1200" dirty="0"/>
              <a:t>, CIGRE Sixth Southern Africa Regional  Conference and Colloquium, </a:t>
            </a:r>
            <a:r>
              <a:rPr lang="en-US" sz="1200" dirty="0" err="1"/>
              <a:t>Capetown</a:t>
            </a:r>
            <a:r>
              <a:rPr lang="en-US" sz="1200" dirty="0"/>
              <a:t>-Somerset West, South Africa, 2009</a:t>
            </a:r>
          </a:p>
          <a:p>
            <a:r>
              <a:rPr lang="en-US" sz="1200" dirty="0"/>
              <a:t>D.J. Tschudi, P. Heinzig, </a:t>
            </a:r>
            <a:r>
              <a:rPr lang="en-US" sz="1200" b="1" dirty="0"/>
              <a:t>“State of the Art Solid Insulation After 125 Years of Transformer Practice”</a:t>
            </a:r>
            <a:r>
              <a:rPr lang="en-US" sz="1200" dirty="0"/>
              <a:t>, International Colloquium Transformer Research and </a:t>
            </a:r>
            <a:r>
              <a:rPr lang="fr-FR" sz="1200" dirty="0"/>
              <a:t>Asset Management, </a:t>
            </a:r>
            <a:r>
              <a:rPr lang="fr-FR" sz="1200" dirty="0" err="1"/>
              <a:t>Cavtat</a:t>
            </a:r>
            <a:r>
              <a:rPr lang="fr-FR" sz="1200" dirty="0"/>
              <a:t>, </a:t>
            </a:r>
            <a:r>
              <a:rPr lang="fr-FR" sz="1200" dirty="0" err="1"/>
              <a:t>Croatia</a:t>
            </a:r>
            <a:r>
              <a:rPr lang="fr-FR" sz="1200" dirty="0"/>
              <a:t>, 2009</a:t>
            </a:r>
          </a:p>
          <a:p>
            <a:r>
              <a:rPr lang="en-US" sz="1200" dirty="0"/>
              <a:t>Ch. Krause, </a:t>
            </a:r>
            <a:r>
              <a:rPr lang="en-US" sz="1200" b="1" dirty="0"/>
              <a:t>“Power Transformer Insulation - History, Technology and Design”</a:t>
            </a:r>
            <a:r>
              <a:rPr lang="en-US" sz="1200" dirty="0"/>
              <a:t>, IEEE Transactions on Dielectrics and Electrical Insulation Vol. 19, No 6; December 2012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References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60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close-up of a corner of a cardboard box&#10;&#10;Description automatically generated">
            <a:extLst>
              <a:ext uri="{FF2B5EF4-FFF2-40B4-BE49-F238E27FC236}">
                <a16:creationId xmlns:a16="http://schemas.microsoft.com/office/drawing/2014/main" id="{BC6F1743-A317-2C26-32BC-8EE5866125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1" b="33241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AAACFC-8BEA-4F17-8923-5052937E4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Insulation Concepts to Optimize the design of liquid-filled Transformers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DDA5A5-33D8-40B8-A008-F8BE8E943F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608EF4B-6C58-4B01-AA0F-3380C6C26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Thomas Prevost, brad greaves, &amp; Jason Beaudoin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BE9D23-FA2F-4CCC-B81E-8FC4AD7CE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9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45B8E7E-0A45-45A6-B3C3-84C58E4E46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1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FEF86-15D7-4588-967C-6BB4F9C014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8FA6-B8C9-46AA-837C-81A1834F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607F0-A2BA-4CFA-88F6-703253F5D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Optimized Ingredients for Solid Transformer Insulation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2DE08-E36F-4F86-BC1C-C6803F5AA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Optimized Space Factor In The Windings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39C68-E90D-4314-A05F-07243DE2C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Optimized Short Circuit Resilience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0156B-DD99-4852-971A-783511D6E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Optimized Stress Distribution By Understanding Material  Permittivity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E2CECB-DA65-490B-AD1D-C8A5E28EF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Optimized Dielectric Clearances By Use Of Barrier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1F6CA-678B-41E3-BA57-DC5708D38D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Optimized Surface Stress Using Contoured Insulation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3E8702-4257-4549-8DE7-1CEACBE29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E39158-6E95-4EB7-BB91-8F37D6E91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2778BD-BD40-437E-B3D4-6817E4E55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26A607-1B71-4871-B308-20D51AF91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E53926-808A-41AA-9505-3D5CD1C4C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48601B-8AB1-4070-9730-D30E365168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8CAF8-FDE4-4292-A0F0-9722638A4B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65C33A-B7AB-4302-AD51-76DCB68AC5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854BC6-6156-40A9-BE83-60A0F1F76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43DD32-A378-4B7A-82DC-C16BAB4118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3695EBA-E4AE-4C4C-A4BD-C733AE87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Insulation design concepts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8E3903-70A6-4E2A-8C2F-13E555D601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D0E2F7-3400-4A94-B13B-59409BF6C3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1D0870-010F-471A-8FEA-11A7F1D30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9CCF9BF-C6BB-4A3F-A960-27EE7E094D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0B1777F-CAE5-453A-ADD9-A377A195F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EC64CD-A680-4A0A-AF3F-79F5A4AC30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E4ECD-20F5-4F66-848E-EED4EC6E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A5338-255C-4EE2-82C7-0972D6BF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C2D01B-68D3-4DE6-A174-DC83F6618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Performance Requirements</a:t>
            </a:r>
          </a:p>
        </p:txBody>
      </p:sp>
      <p:pic>
        <p:nvPicPr>
          <p:cNvPr id="7" name="Picture 6" descr="A close-up of a stack of brown cardboard&#10;&#10;Description automatically generated">
            <a:extLst>
              <a:ext uri="{FF2B5EF4-FFF2-40B4-BE49-F238E27FC236}">
                <a16:creationId xmlns:a16="http://schemas.microsoft.com/office/drawing/2014/main" id="{940D9BC4-1B03-4DD6-9934-86178EDF7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58" y="932441"/>
            <a:ext cx="3297831" cy="4396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748BF-C74A-4C38-B90D-B6505615E259}"/>
              </a:ext>
            </a:extLst>
          </p:cNvPr>
          <p:cNvSpPr txBox="1"/>
          <p:nvPr/>
        </p:nvSpPr>
        <p:spPr>
          <a:xfrm>
            <a:off x="596486" y="1265731"/>
            <a:ext cx="5494751" cy="43960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Dielectric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Breakdown Voltage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Low Dissipation Factor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Mechanical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Tensile Strength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Flexure Strength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Low Compression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Thermal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Thermal Class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Degree of </a:t>
            </a:r>
            <a:r>
              <a:rPr lang="en-US" dirty="0" err="1">
                <a:solidFill>
                  <a:schemeClr val="tx2"/>
                </a:solidFill>
              </a:rPr>
              <a:t>Polymerisation</a:t>
            </a:r>
            <a:endParaRPr lang="en-US" dirty="0">
              <a:solidFill>
                <a:schemeClr val="tx2"/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9D167-AB48-45C3-AE0D-31988AD78393}"/>
              </a:ext>
            </a:extLst>
          </p:cNvPr>
          <p:cNvSpPr txBox="1"/>
          <p:nvPr/>
        </p:nvSpPr>
        <p:spPr>
          <a:xfrm>
            <a:off x="739036" y="5661764"/>
            <a:ext cx="10722279" cy="7139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Superior performance is achieved by using optimized ingredients……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676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12E1-4472-4994-825C-3213D3B8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E393B-879B-41F4-9C7F-5297F175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C9B00F8-3578-4B39-BAD8-01AB9E37CB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Cellulose fibers derived from Kraft Process</a:t>
            </a:r>
          </a:p>
        </p:txBody>
      </p:sp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EF000530-0E39-4FB1-9E8E-4A0EF9B25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36" y="4139760"/>
            <a:ext cx="1571390" cy="2357084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5F75E813-136C-4404-A6EF-20105DEC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6" y="1266313"/>
            <a:ext cx="4778052" cy="23883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990FE9-6FCF-4899-A521-FAEEC13A71A4}"/>
              </a:ext>
            </a:extLst>
          </p:cNvPr>
          <p:cNvSpPr/>
          <p:nvPr/>
        </p:nvSpPr>
        <p:spPr>
          <a:xfrm>
            <a:off x="469899" y="3798109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Terrestrial ecoregions of the world: a new map of life on Earth. Bioscience 2001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90179-F78C-4E96-A1FD-B2E38BB0A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370" y="3115905"/>
            <a:ext cx="2470027" cy="3583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15871-2C92-464B-969E-8E2812E80209}"/>
              </a:ext>
            </a:extLst>
          </p:cNvPr>
          <p:cNvSpPr txBox="1"/>
          <p:nvPr/>
        </p:nvSpPr>
        <p:spPr>
          <a:xfrm>
            <a:off x="7891397" y="1390389"/>
            <a:ext cx="3818002" cy="4972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Trees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Softwood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From Boreal Forest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Sustainable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Forest Stewardship Council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Pulp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Kraft Process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CD8E-DE57-43F0-98B0-12882E31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90979-34A3-4D94-97A0-A900FF0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80539-D050-45D4-BC13-16BED332FCD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69899" y="1501140"/>
            <a:ext cx="5467438" cy="4779739"/>
          </a:xfrm>
        </p:spPr>
        <p:txBody>
          <a:bodyPr/>
          <a:lstStyle/>
          <a:p>
            <a:r>
              <a:rPr lang="en-US" sz="2000" dirty="0"/>
              <a:t>Raw material for Transformer Insulation</a:t>
            </a:r>
          </a:p>
          <a:p>
            <a:pPr lvl="1"/>
            <a:r>
              <a:rPr lang="en-US" sz="2000" dirty="0"/>
              <a:t>Cellulose Fibers from Kraft Process</a:t>
            </a:r>
          </a:p>
          <a:p>
            <a:pPr lvl="1"/>
            <a:r>
              <a:rPr lang="en-US" sz="2000" dirty="0"/>
              <a:t>Water</a:t>
            </a:r>
          </a:p>
          <a:p>
            <a:pPr lvl="1"/>
            <a:endParaRPr lang="en-US" sz="2000" dirty="0"/>
          </a:p>
          <a:p>
            <a:r>
              <a:rPr lang="en-US" sz="2000" dirty="0"/>
              <a:t>Water must be clean with low conductivity</a:t>
            </a:r>
          </a:p>
          <a:p>
            <a:endParaRPr lang="en-US" sz="2000" dirty="0"/>
          </a:p>
          <a:p>
            <a:pPr lvl="1"/>
            <a:r>
              <a:rPr lang="en-US" sz="2000" dirty="0"/>
              <a:t>Low chlorides</a:t>
            </a:r>
          </a:p>
          <a:p>
            <a:pPr lvl="1"/>
            <a:r>
              <a:rPr lang="en-US" sz="2000" dirty="0"/>
              <a:t>Neutral pH</a:t>
            </a:r>
          </a:p>
          <a:p>
            <a:pPr lvl="1"/>
            <a:r>
              <a:rPr lang="en-US" sz="2000" dirty="0"/>
              <a:t>Low conductivity</a:t>
            </a:r>
          </a:p>
          <a:p>
            <a:pPr lvl="1"/>
            <a:endParaRPr lang="en-US" sz="2000" dirty="0"/>
          </a:p>
          <a:p>
            <a:pPr marL="269875" lvl="1" indent="0">
              <a:buNone/>
            </a:pPr>
            <a:endParaRPr lang="en-US" sz="2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4F115B-7BA5-4F86-8C71-C27176B68A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60A09-D2C1-402E-B912-EE24B30B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18" y="3891009"/>
            <a:ext cx="5467438" cy="2587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BF6A-C8AA-4674-AC28-2B2C3C865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924597"/>
            <a:ext cx="5467438" cy="29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45B8E7E-0A45-45A6-B3C3-84C58E4E46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1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FEF86-15D7-4588-967C-6BB4F9C0143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8FA6-B8C9-46AA-837C-81A1834F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607F0-A2BA-4CFA-88F6-703253F5D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Optimized Ingredients for Solid Transformer Insulation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2DE08-E36F-4F86-BC1C-C6803F5AA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Optimized Space Factor In The Windings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39C68-E90D-4314-A05F-07243DE2C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Optimized Short Circuit Resilience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0156B-DD99-4852-971A-783511D6E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Optimized Stress Distribution By Understanding Material Permittivity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E2CECB-DA65-490B-AD1D-C8A5E28EF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Optimized Dielectric Clearances By Use Of Barrier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1F6CA-678B-41E3-BA57-DC5708D38D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Optimized Surface Stress Using Contoured Insulation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3E8702-4257-4549-8DE7-1CEACBE29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E39158-6E95-4EB7-BB91-8F37D6E91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2778BD-BD40-437E-B3D4-6817E4E55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26A607-1B71-4871-B308-20D51AF91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E53926-808A-41AA-9505-3D5CD1C4C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48601B-8AB1-4070-9730-D30E365168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8CAF8-FDE4-4292-A0F0-9722638A4B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65C33A-B7AB-4302-AD51-76DCB68AC5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854BC6-6156-40A9-BE83-60A0F1F76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43DD32-A378-4B7A-82DC-C16BAB4118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3695EBA-E4AE-4C4C-A4BD-C733AE87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Insulation design concepts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8E3903-70A6-4E2A-8C2F-13E555D601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D0E2F7-3400-4A94-B13B-59409BF6C3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1D0870-010F-471A-8FEA-11A7F1D30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9CCF9BF-C6BB-4A3F-A960-27EE7E094D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0B1777F-CAE5-453A-ADD9-A377A195F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EC64CD-A680-4A0A-AF3F-79F5A4AC30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76E6-FA48-4599-B2A3-40604FD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147-37C2-40CB-B8B4-6FBCD09D909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54CC12-AD2D-4393-A6FF-34A4053F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Optimized Space Factor in The Windings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FD093F-A659-44CC-A7F1-B789EB1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8" y="361156"/>
            <a:ext cx="11481848" cy="380858"/>
          </a:xfrm>
        </p:spPr>
        <p:txBody>
          <a:bodyPr/>
          <a:lstStyle/>
          <a:p>
            <a:r>
              <a:rPr lang="en-US" sz="2000" dirty="0"/>
              <a:t>Insulation Concepts to Optimize the design of liquid-filled Transformers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85B08-FA80-458D-91B0-B35C81675BEC}"/>
              </a:ext>
            </a:extLst>
          </p:cNvPr>
          <p:cNvSpPr txBox="1"/>
          <p:nvPr/>
        </p:nvSpPr>
        <p:spPr>
          <a:xfrm>
            <a:off x="469900" y="1397848"/>
            <a:ext cx="6219000" cy="43591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Conductor Insulation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 Dielectric Strength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Determined by thickness and number of layers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Turn to Turn Thickness optimized by wrapping paper as tightly as possible.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 tension on conductor insulation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Strength of paper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Tensile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Elongation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Best Conductor Insulation has High Tensile and High Elongation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5D135-1CFB-42F2-B3EB-66484E15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04" y="1941534"/>
            <a:ext cx="4382356" cy="36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8341960|-3468525|-2064878|-9539986|Markido&quot;,&quot;Id&quot;:&quot;5bab9dc8333530258c7459ad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Weidmann_Template_4x3_v0.6">
  <a:themeElements>
    <a:clrScheme name="Benutzerdefiniert 1">
      <a:dk1>
        <a:sysClr val="windowText" lastClr="000000"/>
      </a:dk1>
      <a:lt1>
        <a:sysClr val="window" lastClr="FFFFFF"/>
      </a:lt1>
      <a:dk2>
        <a:srgbClr val="4D4E52"/>
      </a:dk2>
      <a:lt2>
        <a:srgbClr val="FFFFFF"/>
      </a:lt2>
      <a:accent1>
        <a:srgbClr val="DC0000"/>
      </a:accent1>
      <a:accent2>
        <a:srgbClr val="4D4E52"/>
      </a:accent2>
      <a:accent3>
        <a:srgbClr val="6AAAC5"/>
      </a:accent3>
      <a:accent4>
        <a:srgbClr val="015581"/>
      </a:accent4>
      <a:accent5>
        <a:srgbClr val="00455F"/>
      </a:accent5>
      <a:accent6>
        <a:srgbClr val="ADABAC"/>
      </a:accent6>
      <a:hlink>
        <a:srgbClr val="0563C1"/>
      </a:hlink>
      <a:folHlink>
        <a:srgbClr val="954F72"/>
      </a:folHlink>
    </a:clrScheme>
    <a:fontScheme name="Weidma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>
        <a:noAutofit/>
      </a:bodyPr>
      <a:lstStyle>
        <a:defPPr algn="ctr">
          <a:lnSpc>
            <a:spcPct val="90000"/>
          </a:lnSpc>
          <a:spcAft>
            <a:spcPts val="600"/>
          </a:spcAft>
          <a:defRPr sz="1400" dirty="0" err="1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Empty 16-9.pptx" id="{C87C626F-00E3-4603-8C23-4DF8BB233602}" vid="{355F9D30-A806-4975-92F9-D04D974B09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Empty 16-9 without instructions</Template>
  <TotalTime>0</TotalTime>
  <Words>1936</Words>
  <Application>Microsoft Office PowerPoint</Application>
  <PresentationFormat>Widescreen</PresentationFormat>
  <Paragraphs>340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Weidmann_Template_4x3_v0.6</vt:lpstr>
      <vt:lpstr>Document</vt:lpstr>
      <vt:lpstr>webinar</vt:lpstr>
      <vt:lpstr>How to ask a question?</vt:lpstr>
      <vt:lpstr>Insulation Concepts to Optimize the design of liquid-filled Transformers</vt:lpstr>
      <vt:lpstr>Insulation design concepts</vt:lpstr>
      <vt:lpstr>Optimized ingredients for solid transformer insulation </vt:lpstr>
      <vt:lpstr>Optimized ingredients for solid transformer insulation </vt:lpstr>
      <vt:lpstr>Optimized ingredients for solid transformer insulation </vt:lpstr>
      <vt:lpstr>Insulation design concepts</vt:lpstr>
      <vt:lpstr>Insulation Concepts to Optimize the design of liquid-filled Transformers</vt:lpstr>
      <vt:lpstr>Insulation Concepts to Optimize the design of liquid-filled Transformers</vt:lpstr>
      <vt:lpstr>Insulation design concepts</vt:lpstr>
      <vt:lpstr>Insulation Concepts to Optimize the design of liquid-filled Transformers</vt:lpstr>
      <vt:lpstr>Insulation Concepts to Optimize the design of liquid-filled Transformers</vt:lpstr>
      <vt:lpstr>Insulation Concepts to Optimize the design of liquid-filled Transformers</vt:lpstr>
      <vt:lpstr>Insulation design concepts</vt:lpstr>
      <vt:lpstr>Insulation Concepts to Optimize the design of liquid-filled Transformers</vt:lpstr>
      <vt:lpstr>Insulation Concepts to Optimize the design of liquid-filled Transformers</vt:lpstr>
      <vt:lpstr>Insulation Concepts to Optimize the design of liquid-filled Transformers</vt:lpstr>
      <vt:lpstr>Insulation design concepts</vt:lpstr>
      <vt:lpstr>Insulation Concepts to Optimize the design of liquid-filled Transformers</vt:lpstr>
      <vt:lpstr>Insulation Concepts to Optimize the design of liquid-filled Transformers</vt:lpstr>
      <vt:lpstr>Insulation Concepts to Optimize the design of liquid-filled Transformers</vt:lpstr>
      <vt:lpstr>Insulation design concepts</vt:lpstr>
      <vt:lpstr>Insulation Concepts to Optimize the design of liquid-filled Transformers</vt:lpstr>
      <vt:lpstr>Insulation Concepts to Optimize the design of liquid-filled Transformers</vt:lpstr>
      <vt:lpstr>Insulation Concepts to Optimize the design of liquid-filled Transformers</vt:lpstr>
      <vt:lpstr>Insulation Concepts to Optimize the design of liquid-filled Transformers</vt:lpstr>
      <vt:lpstr>Q&amp;A</vt:lpstr>
      <vt:lpstr>Insulation Concepts to Optimize the design of liquid-filled Transformers</vt:lpstr>
    </vt:vector>
  </TitlesOfParts>
  <Company>Weidmann Infra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Accelerated aging test – a determination of transformerboard thermal class</dc:title>
  <dc:creator>Brad Greaves</dc:creator>
  <cp:lastModifiedBy>Tom Prevost</cp:lastModifiedBy>
  <cp:revision>196</cp:revision>
  <dcterms:created xsi:type="dcterms:W3CDTF">2023-11-07T14:53:34Z</dcterms:created>
  <dcterms:modified xsi:type="dcterms:W3CDTF">2024-04-05T18:19:14Z</dcterms:modified>
</cp:coreProperties>
</file>